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0" r:id="rId3"/>
    <p:sldId id="272" r:id="rId4"/>
    <p:sldId id="258" r:id="rId5"/>
    <p:sldId id="259" r:id="rId6"/>
    <p:sldId id="260" r:id="rId7"/>
    <p:sldId id="27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6" r:id="rId16"/>
    <p:sldId id="277" r:id="rId17"/>
    <p:sldId id="268" r:id="rId18"/>
    <p:sldId id="269" r:id="rId19"/>
    <p:sldId id="274" r:id="rId20"/>
    <p:sldId id="275" r:id="rId21"/>
    <p:sldId id="257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C8D3F2-2ADF-460F-825B-A475DDEC5CA9}" v="129" dt="2019-03-23T15:36:07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avendar Kumar" userId="42428d56-79a0-4e03-b8ab-8443cd9430f1" providerId="ADAL" clId="{C2C8D3F2-2ADF-460F-825B-A475DDEC5CA9}"/>
    <pc:docChg chg="undo custSel mod addSld delSld modSld sldOrd">
      <pc:chgData name="Ragavendar Kumar" userId="42428d56-79a0-4e03-b8ab-8443cd9430f1" providerId="ADAL" clId="{C2C8D3F2-2ADF-460F-825B-A475DDEC5CA9}" dt="2019-03-23T15:36:39.696" v="1121" actId="208"/>
      <pc:docMkLst>
        <pc:docMk/>
      </pc:docMkLst>
      <pc:sldChg chg="modSp modAnim">
        <pc:chgData name="Ragavendar Kumar" userId="42428d56-79a0-4e03-b8ab-8443cd9430f1" providerId="ADAL" clId="{C2C8D3F2-2ADF-460F-825B-A475DDEC5CA9}" dt="2019-03-23T06:59:26.832" v="888"/>
        <pc:sldMkLst>
          <pc:docMk/>
          <pc:sldMk cId="1228838060" sldId="256"/>
        </pc:sldMkLst>
        <pc:spChg chg="mod">
          <ac:chgData name="Ragavendar Kumar" userId="42428d56-79a0-4e03-b8ab-8443cd9430f1" providerId="ADAL" clId="{C2C8D3F2-2ADF-460F-825B-A475DDEC5CA9}" dt="2019-03-23T05:32:05.353" v="14" actId="20577"/>
          <ac:spMkLst>
            <pc:docMk/>
            <pc:sldMk cId="1228838060" sldId="256"/>
            <ac:spMk id="2" creationId="{C4CE6CC0-B052-41CA-92F8-F09399DF3E66}"/>
          </ac:spMkLst>
        </pc:spChg>
      </pc:sldChg>
      <pc:sldChg chg="addSp delSp modSp ord">
        <pc:chgData name="Ragavendar Kumar" userId="42428d56-79a0-4e03-b8ab-8443cd9430f1" providerId="ADAL" clId="{C2C8D3F2-2ADF-460F-825B-A475DDEC5CA9}" dt="2019-03-23T13:47:47.729" v="977"/>
        <pc:sldMkLst>
          <pc:docMk/>
          <pc:sldMk cId="2763994948" sldId="257"/>
        </pc:sldMkLst>
        <pc:spChg chg="mod">
          <ac:chgData name="Ragavendar Kumar" userId="42428d56-79a0-4e03-b8ab-8443cd9430f1" providerId="ADAL" clId="{C2C8D3F2-2ADF-460F-825B-A475DDEC5CA9}" dt="2019-03-23T05:54:24.757" v="160" actId="207"/>
          <ac:spMkLst>
            <pc:docMk/>
            <pc:sldMk cId="2763994948" sldId="257"/>
            <ac:spMk id="14" creationId="{989F3FD0-5C2B-443F-9145-C307F3C2ABA4}"/>
          </ac:spMkLst>
        </pc:spChg>
        <pc:spChg chg="mod">
          <ac:chgData name="Ragavendar Kumar" userId="42428d56-79a0-4e03-b8ab-8443cd9430f1" providerId="ADAL" clId="{C2C8D3F2-2ADF-460F-825B-A475DDEC5CA9}" dt="2019-03-23T05:54:24.757" v="160" actId="207"/>
          <ac:spMkLst>
            <pc:docMk/>
            <pc:sldMk cId="2763994948" sldId="257"/>
            <ac:spMk id="15" creationId="{CFCB54AE-3E8D-4004-973E-DEBF069EB658}"/>
          </ac:spMkLst>
        </pc:spChg>
        <pc:spChg chg="mod">
          <ac:chgData name="Ragavendar Kumar" userId="42428d56-79a0-4e03-b8ab-8443cd9430f1" providerId="ADAL" clId="{C2C8D3F2-2ADF-460F-825B-A475DDEC5CA9}" dt="2019-03-23T05:54:24.757" v="160" actId="207"/>
          <ac:spMkLst>
            <pc:docMk/>
            <pc:sldMk cId="2763994948" sldId="257"/>
            <ac:spMk id="16" creationId="{D1468FCF-2864-447E-AF1C-C227BB5D3B25}"/>
          </ac:spMkLst>
        </pc:spChg>
        <pc:picChg chg="add mod modCrop">
          <ac:chgData name="Ragavendar Kumar" userId="42428d56-79a0-4e03-b8ab-8443cd9430f1" providerId="ADAL" clId="{C2C8D3F2-2ADF-460F-825B-A475DDEC5CA9}" dt="2019-03-23T05:35:21.896" v="31" actId="1076"/>
          <ac:picMkLst>
            <pc:docMk/>
            <pc:sldMk cId="2763994948" sldId="257"/>
            <ac:picMk id="2056" creationId="{7EACCD27-BBD1-4012-9B1E-106D97EAC032}"/>
          </ac:picMkLst>
        </pc:picChg>
        <pc:picChg chg="add del mod modCrop">
          <ac:chgData name="Ragavendar Kumar" userId="42428d56-79a0-4e03-b8ab-8443cd9430f1" providerId="ADAL" clId="{C2C8D3F2-2ADF-460F-825B-A475DDEC5CA9}" dt="2019-03-23T06:49:03.488" v="716" actId="478"/>
          <ac:picMkLst>
            <pc:docMk/>
            <pc:sldMk cId="2763994948" sldId="257"/>
            <ac:picMk id="2058" creationId="{87CAEC85-4DF3-4AF5-B2FF-7DE7DD911CB6}"/>
          </ac:picMkLst>
        </pc:picChg>
      </pc:sldChg>
      <pc:sldChg chg="addSp delSp modSp ord">
        <pc:chgData name="Ragavendar Kumar" userId="42428d56-79a0-4e03-b8ab-8443cd9430f1" providerId="ADAL" clId="{C2C8D3F2-2ADF-460F-825B-A475DDEC5CA9}" dt="2019-03-23T13:52:15.547" v="978"/>
        <pc:sldMkLst>
          <pc:docMk/>
          <pc:sldMk cId="1563533900" sldId="258"/>
        </pc:sldMkLst>
        <pc:spChg chg="mod">
          <ac:chgData name="Ragavendar Kumar" userId="42428d56-79a0-4e03-b8ab-8443cd9430f1" providerId="ADAL" clId="{C2C8D3F2-2ADF-460F-825B-A475DDEC5CA9}" dt="2019-03-23T05:36:56.755" v="75" actId="20577"/>
          <ac:spMkLst>
            <pc:docMk/>
            <pc:sldMk cId="1563533900" sldId="258"/>
            <ac:spMk id="2" creationId="{C866FE67-6171-433A-A457-F4235C1FC052}"/>
          </ac:spMkLst>
        </pc:spChg>
        <pc:spChg chg="del">
          <ac:chgData name="Ragavendar Kumar" userId="42428d56-79a0-4e03-b8ab-8443cd9430f1" providerId="ADAL" clId="{C2C8D3F2-2ADF-460F-825B-A475DDEC5CA9}" dt="2019-03-23T05:37:03.428" v="76"/>
          <ac:spMkLst>
            <pc:docMk/>
            <pc:sldMk cId="1563533900" sldId="258"/>
            <ac:spMk id="3" creationId="{A3419408-66E3-4B68-9EFA-22DDC38D46C3}"/>
          </ac:spMkLst>
        </pc:spChg>
        <pc:spChg chg="add mod">
          <ac:chgData name="Ragavendar Kumar" userId="42428d56-79a0-4e03-b8ab-8443cd9430f1" providerId="ADAL" clId="{C2C8D3F2-2ADF-460F-825B-A475DDEC5CA9}" dt="2019-03-23T06:52:32.547" v="844" actId="1076"/>
          <ac:spMkLst>
            <pc:docMk/>
            <pc:sldMk cId="1563533900" sldId="258"/>
            <ac:spMk id="8" creationId="{34DC6725-D152-46B3-9596-F3C9D0871C55}"/>
          </ac:spMkLst>
        </pc:spChg>
        <pc:picChg chg="add mod modCrop">
          <ac:chgData name="Ragavendar Kumar" userId="42428d56-79a0-4e03-b8ab-8443cd9430f1" providerId="ADAL" clId="{C2C8D3F2-2ADF-460F-825B-A475DDEC5CA9}" dt="2019-03-23T06:43:55.024" v="679" actId="732"/>
          <ac:picMkLst>
            <pc:docMk/>
            <pc:sldMk cId="1563533900" sldId="258"/>
            <ac:picMk id="5" creationId="{E541AF79-1534-4D89-AACD-EF07A3964D6F}"/>
          </ac:picMkLst>
        </pc:picChg>
        <pc:picChg chg="add mod modCrop">
          <ac:chgData name="Ragavendar Kumar" userId="42428d56-79a0-4e03-b8ab-8443cd9430f1" providerId="ADAL" clId="{C2C8D3F2-2ADF-460F-825B-A475DDEC5CA9}" dt="2019-03-23T06:44:10.674" v="681" actId="732"/>
          <ac:picMkLst>
            <pc:docMk/>
            <pc:sldMk cId="1563533900" sldId="258"/>
            <ac:picMk id="7" creationId="{22153044-23BD-4FAD-A2D6-8DF815E8A4CD}"/>
          </ac:picMkLst>
        </pc:picChg>
      </pc:sldChg>
      <pc:sldChg chg="addSp delSp modSp add">
        <pc:chgData name="Ragavendar Kumar" userId="42428d56-79a0-4e03-b8ab-8443cd9430f1" providerId="ADAL" clId="{C2C8D3F2-2ADF-460F-825B-A475DDEC5CA9}" dt="2019-03-23T06:48:47.670" v="714" actId="478"/>
        <pc:sldMkLst>
          <pc:docMk/>
          <pc:sldMk cId="3731238233" sldId="259"/>
        </pc:sldMkLst>
        <pc:spChg chg="mod">
          <ac:chgData name="Ragavendar Kumar" userId="42428d56-79a0-4e03-b8ab-8443cd9430f1" providerId="ADAL" clId="{C2C8D3F2-2ADF-460F-825B-A475DDEC5CA9}" dt="2019-03-23T05:50:57.249" v="132" actId="20577"/>
          <ac:spMkLst>
            <pc:docMk/>
            <pc:sldMk cId="3731238233" sldId="259"/>
            <ac:spMk id="2" creationId="{96CB8A2E-041E-485E-97FF-AE6F8ABEF11F}"/>
          </ac:spMkLst>
        </pc:spChg>
        <pc:spChg chg="del">
          <ac:chgData name="Ragavendar Kumar" userId="42428d56-79a0-4e03-b8ab-8443cd9430f1" providerId="ADAL" clId="{C2C8D3F2-2ADF-460F-825B-A475DDEC5CA9}" dt="2019-03-23T05:50:38.189" v="128"/>
          <ac:spMkLst>
            <pc:docMk/>
            <pc:sldMk cId="3731238233" sldId="259"/>
            <ac:spMk id="3" creationId="{415001F0-561E-4560-A6C2-04B5E3601BA3}"/>
          </ac:spMkLst>
        </pc:spChg>
        <pc:spChg chg="add mod">
          <ac:chgData name="Ragavendar Kumar" userId="42428d56-79a0-4e03-b8ab-8443cd9430f1" providerId="ADAL" clId="{C2C8D3F2-2ADF-460F-825B-A475DDEC5CA9}" dt="2019-03-23T05:59:05.411" v="255" actId="1035"/>
          <ac:spMkLst>
            <pc:docMk/>
            <pc:sldMk cId="3731238233" sldId="259"/>
            <ac:spMk id="8" creationId="{EF27B022-B016-417F-B722-75855D77B6D0}"/>
          </ac:spMkLst>
        </pc:spChg>
        <pc:spChg chg="add mod">
          <ac:chgData name="Ragavendar Kumar" userId="42428d56-79a0-4e03-b8ab-8443cd9430f1" providerId="ADAL" clId="{C2C8D3F2-2ADF-460F-825B-A475DDEC5CA9}" dt="2019-03-23T05:59:05.411" v="255" actId="1035"/>
          <ac:spMkLst>
            <pc:docMk/>
            <pc:sldMk cId="3731238233" sldId="259"/>
            <ac:spMk id="9" creationId="{4A31DDF9-B40F-4092-92E1-F0AB8EA9E7DA}"/>
          </ac:spMkLst>
        </pc:spChg>
        <pc:picChg chg="add mod modCrop">
          <ac:chgData name="Ragavendar Kumar" userId="42428d56-79a0-4e03-b8ab-8443cd9430f1" providerId="ADAL" clId="{C2C8D3F2-2ADF-460F-825B-A475DDEC5CA9}" dt="2019-03-23T05:59:05.411" v="255" actId="1035"/>
          <ac:picMkLst>
            <pc:docMk/>
            <pc:sldMk cId="3731238233" sldId="259"/>
            <ac:picMk id="5" creationId="{9650E943-EE48-4318-A8F4-B4632915F5CA}"/>
          </ac:picMkLst>
        </pc:picChg>
        <pc:picChg chg="add mod modCrop">
          <ac:chgData name="Ragavendar Kumar" userId="42428d56-79a0-4e03-b8ab-8443cd9430f1" providerId="ADAL" clId="{C2C8D3F2-2ADF-460F-825B-A475DDEC5CA9}" dt="2019-03-23T05:59:05.411" v="255" actId="1035"/>
          <ac:picMkLst>
            <pc:docMk/>
            <pc:sldMk cId="3731238233" sldId="259"/>
            <ac:picMk id="7" creationId="{D17B5AF5-3375-4BC7-808E-B1F2B6616191}"/>
          </ac:picMkLst>
        </pc:picChg>
        <pc:picChg chg="add del">
          <ac:chgData name="Ragavendar Kumar" userId="42428d56-79a0-4e03-b8ab-8443cd9430f1" providerId="ADAL" clId="{C2C8D3F2-2ADF-460F-825B-A475DDEC5CA9}" dt="2019-03-23T06:48:47.670" v="714" actId="478"/>
          <ac:picMkLst>
            <pc:docMk/>
            <pc:sldMk cId="3731238233" sldId="259"/>
            <ac:picMk id="10" creationId="{194E56B7-C34D-40A0-BFE6-A32299CC0FB8}"/>
          </ac:picMkLst>
        </pc:picChg>
      </pc:sldChg>
      <pc:sldChg chg="addSp delSp modSp add">
        <pc:chgData name="Ragavendar Kumar" userId="42428d56-79a0-4e03-b8ab-8443cd9430f1" providerId="ADAL" clId="{C2C8D3F2-2ADF-460F-825B-A475DDEC5CA9}" dt="2019-03-23T06:48:44.271" v="713" actId="478"/>
        <pc:sldMkLst>
          <pc:docMk/>
          <pc:sldMk cId="1328095571" sldId="260"/>
        </pc:sldMkLst>
        <pc:spChg chg="mod">
          <ac:chgData name="Ragavendar Kumar" userId="42428d56-79a0-4e03-b8ab-8443cd9430f1" providerId="ADAL" clId="{C2C8D3F2-2ADF-460F-825B-A475DDEC5CA9}" dt="2019-03-23T06:11:05.415" v="387" actId="6549"/>
          <ac:spMkLst>
            <pc:docMk/>
            <pc:sldMk cId="1328095571" sldId="260"/>
            <ac:spMk id="2" creationId="{7781868E-FA9B-49B1-AA1D-76B4D46EFAA0}"/>
          </ac:spMkLst>
        </pc:spChg>
        <pc:spChg chg="del">
          <ac:chgData name="Ragavendar Kumar" userId="42428d56-79a0-4e03-b8ab-8443cd9430f1" providerId="ADAL" clId="{C2C8D3F2-2ADF-460F-825B-A475DDEC5CA9}" dt="2019-03-23T05:57:41.277" v="242"/>
          <ac:spMkLst>
            <pc:docMk/>
            <pc:sldMk cId="1328095571" sldId="260"/>
            <ac:spMk id="3" creationId="{8C7D8CE0-815F-46A0-924E-AED5901449E7}"/>
          </ac:spMkLst>
        </pc:spChg>
        <pc:spChg chg="add del mod">
          <ac:chgData name="Ragavendar Kumar" userId="42428d56-79a0-4e03-b8ab-8443cd9430f1" providerId="ADAL" clId="{C2C8D3F2-2ADF-460F-825B-A475DDEC5CA9}" dt="2019-03-23T06:01:47.397" v="257"/>
          <ac:spMkLst>
            <pc:docMk/>
            <pc:sldMk cId="1328095571" sldId="260"/>
            <ac:spMk id="9" creationId="{30C5E865-4232-4E76-8250-8C2F7AE1ABAD}"/>
          </ac:spMkLst>
        </pc:spChg>
        <pc:spChg chg="add del mod">
          <ac:chgData name="Ragavendar Kumar" userId="42428d56-79a0-4e03-b8ab-8443cd9430f1" providerId="ADAL" clId="{C2C8D3F2-2ADF-460F-825B-A475DDEC5CA9}" dt="2019-03-23T06:06:35.117" v="321" actId="478"/>
          <ac:spMkLst>
            <pc:docMk/>
            <pc:sldMk cId="1328095571" sldId="260"/>
            <ac:spMk id="14" creationId="{24694563-9F33-4695-959B-18668B9F47A5}"/>
          </ac:spMkLst>
        </pc:spChg>
        <pc:picChg chg="add del mod">
          <ac:chgData name="Ragavendar Kumar" userId="42428d56-79a0-4e03-b8ab-8443cd9430f1" providerId="ADAL" clId="{C2C8D3F2-2ADF-460F-825B-A475DDEC5CA9}" dt="2019-03-23T06:01:45.887" v="256" actId="478"/>
          <ac:picMkLst>
            <pc:docMk/>
            <pc:sldMk cId="1328095571" sldId="260"/>
            <ac:picMk id="5" creationId="{168178B0-FF1D-43BE-A319-A4306828F2FB}"/>
          </ac:picMkLst>
        </pc:picChg>
        <pc:picChg chg="add del mod">
          <ac:chgData name="Ragavendar Kumar" userId="42428d56-79a0-4e03-b8ab-8443cd9430f1" providerId="ADAL" clId="{C2C8D3F2-2ADF-460F-825B-A475DDEC5CA9}" dt="2019-03-23T06:01:45.887" v="256" actId="478"/>
          <ac:picMkLst>
            <pc:docMk/>
            <pc:sldMk cId="1328095571" sldId="260"/>
            <ac:picMk id="7" creationId="{CCB46C54-A22A-4C3C-9B95-FF2E38DA899E}"/>
          </ac:picMkLst>
        </pc:picChg>
        <pc:picChg chg="add mod">
          <ac:chgData name="Ragavendar Kumar" userId="42428d56-79a0-4e03-b8ab-8443cd9430f1" providerId="ADAL" clId="{C2C8D3F2-2ADF-460F-825B-A475DDEC5CA9}" dt="2019-03-23T06:03:23.712" v="271" actId="14100"/>
          <ac:picMkLst>
            <pc:docMk/>
            <pc:sldMk cId="1328095571" sldId="260"/>
            <ac:picMk id="11" creationId="{B406248C-A91E-4F51-9A95-099A9A724F90}"/>
          </ac:picMkLst>
        </pc:picChg>
        <pc:picChg chg="add mod">
          <ac:chgData name="Ragavendar Kumar" userId="42428d56-79a0-4e03-b8ab-8443cd9430f1" providerId="ADAL" clId="{C2C8D3F2-2ADF-460F-825B-A475DDEC5CA9}" dt="2019-03-23T06:03:16.990" v="270" actId="14100"/>
          <ac:picMkLst>
            <pc:docMk/>
            <pc:sldMk cId="1328095571" sldId="260"/>
            <ac:picMk id="13" creationId="{7F7FB7CE-9CC3-450E-A3FF-935E4638C7F0}"/>
          </ac:picMkLst>
        </pc:picChg>
        <pc:picChg chg="add del">
          <ac:chgData name="Ragavendar Kumar" userId="42428d56-79a0-4e03-b8ab-8443cd9430f1" providerId="ADAL" clId="{C2C8D3F2-2ADF-460F-825B-A475DDEC5CA9}" dt="2019-03-23T06:48:44.271" v="713" actId="478"/>
          <ac:picMkLst>
            <pc:docMk/>
            <pc:sldMk cId="1328095571" sldId="260"/>
            <ac:picMk id="15" creationId="{F43C1CF2-37AB-4B73-BC00-7CF9B88823C4}"/>
          </ac:picMkLst>
        </pc:picChg>
        <pc:picChg chg="add del">
          <ac:chgData name="Ragavendar Kumar" userId="42428d56-79a0-4e03-b8ab-8443cd9430f1" providerId="ADAL" clId="{C2C8D3F2-2ADF-460F-825B-A475DDEC5CA9}" dt="2019-03-23T06:48:27.261" v="707"/>
          <ac:picMkLst>
            <pc:docMk/>
            <pc:sldMk cId="1328095571" sldId="260"/>
            <ac:picMk id="16" creationId="{CAD5AADE-039F-4144-ADC0-A506D74F7797}"/>
          </ac:picMkLst>
        </pc:picChg>
      </pc:sldChg>
      <pc:sldChg chg="addSp delSp modSp add">
        <pc:chgData name="Ragavendar Kumar" userId="42428d56-79a0-4e03-b8ab-8443cd9430f1" providerId="ADAL" clId="{C2C8D3F2-2ADF-460F-825B-A475DDEC5CA9}" dt="2019-03-23T06:48:39.736" v="712"/>
        <pc:sldMkLst>
          <pc:docMk/>
          <pc:sldMk cId="4261438447" sldId="261"/>
        </pc:sldMkLst>
        <pc:spChg chg="mod">
          <ac:chgData name="Ragavendar Kumar" userId="42428d56-79a0-4e03-b8ab-8443cd9430f1" providerId="ADAL" clId="{C2C8D3F2-2ADF-460F-825B-A475DDEC5CA9}" dt="2019-03-23T06:04:48.042" v="293" actId="20577"/>
          <ac:spMkLst>
            <pc:docMk/>
            <pc:sldMk cId="4261438447" sldId="261"/>
            <ac:spMk id="2" creationId="{3DFF2215-03D5-47D9-BA35-270C656F8FDD}"/>
          </ac:spMkLst>
        </pc:spChg>
        <pc:picChg chg="add mod">
          <ac:chgData name="Ragavendar Kumar" userId="42428d56-79a0-4e03-b8ab-8443cd9430f1" providerId="ADAL" clId="{C2C8D3F2-2ADF-460F-825B-A475DDEC5CA9}" dt="2019-03-23T06:07:25.461" v="324" actId="14100"/>
          <ac:picMkLst>
            <pc:docMk/>
            <pc:sldMk cId="4261438447" sldId="261"/>
            <ac:picMk id="4" creationId="{E643E06A-764F-4225-99A3-3F8DC85CD9AB}"/>
          </ac:picMkLst>
        </pc:picChg>
        <pc:picChg chg="add mod">
          <ac:chgData name="Ragavendar Kumar" userId="42428d56-79a0-4e03-b8ab-8443cd9430f1" providerId="ADAL" clId="{C2C8D3F2-2ADF-460F-825B-A475DDEC5CA9}" dt="2019-03-23T06:07:38.422" v="327" actId="14100"/>
          <ac:picMkLst>
            <pc:docMk/>
            <pc:sldMk cId="4261438447" sldId="261"/>
            <ac:picMk id="5" creationId="{37BE558F-6A24-403C-B9AF-0740C124C376}"/>
          </ac:picMkLst>
        </pc:picChg>
        <pc:picChg chg="add del">
          <ac:chgData name="Ragavendar Kumar" userId="42428d56-79a0-4e03-b8ab-8443cd9430f1" providerId="ADAL" clId="{C2C8D3F2-2ADF-460F-825B-A475DDEC5CA9}" dt="2019-03-23T06:48:39.736" v="712"/>
          <ac:picMkLst>
            <pc:docMk/>
            <pc:sldMk cId="4261438447" sldId="261"/>
            <ac:picMk id="6" creationId="{D58E6555-867B-41EF-AB81-123E5094782A}"/>
          </ac:picMkLst>
        </pc:picChg>
      </pc:sldChg>
      <pc:sldChg chg="addSp delSp modSp add">
        <pc:chgData name="Ragavendar Kumar" userId="42428d56-79a0-4e03-b8ab-8443cd9430f1" providerId="ADAL" clId="{C2C8D3F2-2ADF-460F-825B-A475DDEC5CA9}" dt="2019-03-23T06:10:10.473" v="337"/>
        <pc:sldMkLst>
          <pc:docMk/>
          <pc:sldMk cId="655098511" sldId="262"/>
        </pc:sldMkLst>
        <pc:picChg chg="del">
          <ac:chgData name="Ragavendar Kumar" userId="42428d56-79a0-4e03-b8ab-8443cd9430f1" providerId="ADAL" clId="{C2C8D3F2-2ADF-460F-825B-A475DDEC5CA9}" dt="2019-03-23T06:09:32.297" v="331" actId="478"/>
          <ac:picMkLst>
            <pc:docMk/>
            <pc:sldMk cId="655098511" sldId="262"/>
            <ac:picMk id="4" creationId="{E643E06A-764F-4225-99A3-3F8DC85CD9AB}"/>
          </ac:picMkLst>
        </pc:picChg>
        <pc:picChg chg="del">
          <ac:chgData name="Ragavendar Kumar" userId="42428d56-79a0-4e03-b8ab-8443cd9430f1" providerId="ADAL" clId="{C2C8D3F2-2ADF-460F-825B-A475DDEC5CA9}" dt="2019-03-23T06:09:34.817" v="332" actId="478"/>
          <ac:picMkLst>
            <pc:docMk/>
            <pc:sldMk cId="655098511" sldId="262"/>
            <ac:picMk id="5" creationId="{37BE558F-6A24-403C-B9AF-0740C124C376}"/>
          </ac:picMkLst>
        </pc:picChg>
        <pc:picChg chg="add mod">
          <ac:chgData name="Ragavendar Kumar" userId="42428d56-79a0-4e03-b8ab-8443cd9430f1" providerId="ADAL" clId="{C2C8D3F2-2ADF-460F-825B-A475DDEC5CA9}" dt="2019-03-23T06:09:59.875" v="336"/>
          <ac:picMkLst>
            <pc:docMk/>
            <pc:sldMk cId="655098511" sldId="262"/>
            <ac:picMk id="6" creationId="{EF68CCCC-B9CE-4C37-9060-868FB675E804}"/>
          </ac:picMkLst>
        </pc:picChg>
        <pc:picChg chg="add mod">
          <ac:chgData name="Ragavendar Kumar" userId="42428d56-79a0-4e03-b8ab-8443cd9430f1" providerId="ADAL" clId="{C2C8D3F2-2ADF-460F-825B-A475DDEC5CA9}" dt="2019-03-23T06:10:10.473" v="337"/>
          <ac:picMkLst>
            <pc:docMk/>
            <pc:sldMk cId="655098511" sldId="262"/>
            <ac:picMk id="7" creationId="{26E9D032-EF51-4A23-8BFB-450C89430E97}"/>
          </ac:picMkLst>
        </pc:picChg>
      </pc:sldChg>
      <pc:sldChg chg="addSp delSp modSp add mod setBg setClrOvrMap">
        <pc:chgData name="Ragavendar Kumar" userId="42428d56-79a0-4e03-b8ab-8443cd9430f1" providerId="ADAL" clId="{C2C8D3F2-2ADF-460F-825B-A475DDEC5CA9}" dt="2019-03-23T06:16:14.784" v="451" actId="20577"/>
        <pc:sldMkLst>
          <pc:docMk/>
          <pc:sldMk cId="3971000041" sldId="263"/>
        </pc:sldMkLst>
        <pc:spChg chg="mod">
          <ac:chgData name="Ragavendar Kumar" userId="42428d56-79a0-4e03-b8ab-8443cd9430f1" providerId="ADAL" clId="{C2C8D3F2-2ADF-460F-825B-A475DDEC5CA9}" dt="2019-03-23T06:16:14.784" v="451" actId="20577"/>
          <ac:spMkLst>
            <pc:docMk/>
            <pc:sldMk cId="3971000041" sldId="263"/>
            <ac:spMk id="2" creationId="{C3F9AA4E-D125-4CF5-A0D0-D5D989A5D55B}"/>
          </ac:spMkLst>
        </pc:spChg>
        <pc:spChg chg="del">
          <ac:chgData name="Ragavendar Kumar" userId="42428d56-79a0-4e03-b8ab-8443cd9430f1" providerId="ADAL" clId="{C2C8D3F2-2ADF-460F-825B-A475DDEC5CA9}" dt="2019-03-23T06:14:40.631" v="435"/>
          <ac:spMkLst>
            <pc:docMk/>
            <pc:sldMk cId="3971000041" sldId="263"/>
            <ac:spMk id="3" creationId="{A9892AD8-D63A-44D7-A9C0-9271B540E451}"/>
          </ac:spMkLst>
        </pc:spChg>
        <pc:spChg chg="add del">
          <ac:chgData name="Ragavendar Kumar" userId="42428d56-79a0-4e03-b8ab-8443cd9430f1" providerId="ADAL" clId="{C2C8D3F2-2ADF-460F-825B-A475DDEC5CA9}" dt="2019-03-23T06:14:49.385" v="437" actId="26606"/>
          <ac:spMkLst>
            <pc:docMk/>
            <pc:sldMk cId="3971000041" sldId="263"/>
            <ac:spMk id="15" creationId="{26EA85A4-38E9-4E5F-98C1-DC84DE0A39BC}"/>
          </ac:spMkLst>
        </pc:spChg>
        <pc:spChg chg="add del">
          <ac:chgData name="Ragavendar Kumar" userId="42428d56-79a0-4e03-b8ab-8443cd9430f1" providerId="ADAL" clId="{C2C8D3F2-2ADF-460F-825B-A475DDEC5CA9}" dt="2019-03-23T06:14:49.385" v="437" actId="26606"/>
          <ac:spMkLst>
            <pc:docMk/>
            <pc:sldMk cId="3971000041" sldId="263"/>
            <ac:spMk id="17" creationId="{0852F2F7-25A7-4AB6-946A-0E98BBEBC32C}"/>
          </ac:spMkLst>
        </pc:spChg>
        <pc:grpChg chg="add del">
          <ac:chgData name="Ragavendar Kumar" userId="42428d56-79a0-4e03-b8ab-8443cd9430f1" providerId="ADAL" clId="{C2C8D3F2-2ADF-460F-825B-A475DDEC5CA9}" dt="2019-03-23T06:14:49.385" v="437" actId="26606"/>
          <ac:grpSpMkLst>
            <pc:docMk/>
            <pc:sldMk cId="3971000041" sldId="263"/>
            <ac:grpSpMk id="11" creationId="{57500303-A207-4812-BEB9-51E132FEB73F}"/>
          </ac:grpSpMkLst>
        </pc:grpChg>
        <pc:picChg chg="add mod">
          <ac:chgData name="Ragavendar Kumar" userId="42428d56-79a0-4e03-b8ab-8443cd9430f1" providerId="ADAL" clId="{C2C8D3F2-2ADF-460F-825B-A475DDEC5CA9}" dt="2019-03-23T06:15:31.496" v="443" actId="1076"/>
          <ac:picMkLst>
            <pc:docMk/>
            <pc:sldMk cId="3971000041" sldId="263"/>
            <ac:picMk id="4" creationId="{ED83AB83-CA4C-466F-9B9C-D31E4927E037}"/>
          </ac:picMkLst>
        </pc:picChg>
        <pc:picChg chg="add mod modCrop">
          <ac:chgData name="Ragavendar Kumar" userId="42428d56-79a0-4e03-b8ab-8443cd9430f1" providerId="ADAL" clId="{C2C8D3F2-2ADF-460F-825B-A475DDEC5CA9}" dt="2019-03-23T06:15:45.411" v="446" actId="1076"/>
          <ac:picMkLst>
            <pc:docMk/>
            <pc:sldMk cId="3971000041" sldId="263"/>
            <ac:picMk id="6" creationId="{8AA512BC-1357-4018-A163-415BE2049495}"/>
          </ac:picMkLst>
        </pc:picChg>
      </pc:sldChg>
      <pc:sldChg chg="addSp delSp modSp add">
        <pc:chgData name="Ragavendar Kumar" userId="42428d56-79a0-4e03-b8ab-8443cd9430f1" providerId="ADAL" clId="{C2C8D3F2-2ADF-460F-825B-A475DDEC5CA9}" dt="2019-03-23T06:19:50.824" v="494" actId="478"/>
        <pc:sldMkLst>
          <pc:docMk/>
          <pc:sldMk cId="3986383745" sldId="264"/>
        </pc:sldMkLst>
        <pc:spChg chg="mod">
          <ac:chgData name="Ragavendar Kumar" userId="42428d56-79a0-4e03-b8ab-8443cd9430f1" providerId="ADAL" clId="{C2C8D3F2-2ADF-460F-825B-A475DDEC5CA9}" dt="2019-03-23T06:16:52.360" v="467" actId="20577"/>
          <ac:spMkLst>
            <pc:docMk/>
            <pc:sldMk cId="3986383745" sldId="264"/>
            <ac:spMk id="2" creationId="{C3F9AA4E-D125-4CF5-A0D0-D5D989A5D55B}"/>
          </ac:spMkLst>
        </pc:spChg>
        <pc:spChg chg="add del mod">
          <ac:chgData name="Ragavendar Kumar" userId="42428d56-79a0-4e03-b8ab-8443cd9430f1" providerId="ADAL" clId="{C2C8D3F2-2ADF-460F-825B-A475DDEC5CA9}" dt="2019-03-23T06:18:49.946" v="485" actId="478"/>
          <ac:spMkLst>
            <pc:docMk/>
            <pc:sldMk cId="3986383745" sldId="264"/>
            <ac:spMk id="9" creationId="{F6BB10E7-D5D6-40D0-AB6C-3D93ECBEBFC2}"/>
          </ac:spMkLst>
        </pc:spChg>
        <pc:spChg chg="add del mod">
          <ac:chgData name="Ragavendar Kumar" userId="42428d56-79a0-4e03-b8ab-8443cd9430f1" providerId="ADAL" clId="{C2C8D3F2-2ADF-460F-825B-A475DDEC5CA9}" dt="2019-03-23T06:19:50.824" v="494" actId="478"/>
          <ac:spMkLst>
            <pc:docMk/>
            <pc:sldMk cId="3986383745" sldId="264"/>
            <ac:spMk id="12" creationId="{CCBDD411-89AF-4FA9-ADF0-A1AE50FBB46D}"/>
          </ac:spMkLst>
        </pc:spChg>
        <pc:picChg chg="del mod">
          <ac:chgData name="Ragavendar Kumar" userId="42428d56-79a0-4e03-b8ab-8443cd9430f1" providerId="ADAL" clId="{C2C8D3F2-2ADF-460F-825B-A475DDEC5CA9}" dt="2019-03-23T06:17:43.906" v="475" actId="478"/>
          <ac:picMkLst>
            <pc:docMk/>
            <pc:sldMk cId="3986383745" sldId="264"/>
            <ac:picMk id="4" creationId="{ED83AB83-CA4C-466F-9B9C-D31E4927E037}"/>
          </ac:picMkLst>
        </pc:picChg>
        <pc:picChg chg="add mod ord">
          <ac:chgData name="Ragavendar Kumar" userId="42428d56-79a0-4e03-b8ab-8443cd9430f1" providerId="ADAL" clId="{C2C8D3F2-2ADF-460F-825B-A475DDEC5CA9}" dt="2019-03-23T06:17:51.822" v="476"/>
          <ac:picMkLst>
            <pc:docMk/>
            <pc:sldMk cId="3986383745" sldId="264"/>
            <ac:picMk id="5" creationId="{CE351461-2675-44EB-BAFA-B2B37DE59AF6}"/>
          </ac:picMkLst>
        </pc:picChg>
        <pc:picChg chg="del">
          <ac:chgData name="Ragavendar Kumar" userId="42428d56-79a0-4e03-b8ab-8443cd9430f1" providerId="ADAL" clId="{C2C8D3F2-2ADF-460F-825B-A475DDEC5CA9}" dt="2019-03-23T06:18:44.737" v="484" actId="478"/>
          <ac:picMkLst>
            <pc:docMk/>
            <pc:sldMk cId="3986383745" sldId="264"/>
            <ac:picMk id="6" creationId="{8AA512BC-1357-4018-A163-415BE2049495}"/>
          </ac:picMkLst>
        </pc:picChg>
        <pc:picChg chg="add mod ord modCrop">
          <ac:chgData name="Ragavendar Kumar" userId="42428d56-79a0-4e03-b8ab-8443cd9430f1" providerId="ADAL" clId="{C2C8D3F2-2ADF-460F-825B-A475DDEC5CA9}" dt="2019-03-23T06:19:41.015" v="492" actId="167"/>
          <ac:picMkLst>
            <pc:docMk/>
            <pc:sldMk cId="3986383745" sldId="264"/>
            <ac:picMk id="7" creationId="{252E2E42-D152-4945-B8EF-F78CD86EBE12}"/>
          </ac:picMkLst>
        </pc:picChg>
        <pc:picChg chg="add del ord">
          <ac:chgData name="Ragavendar Kumar" userId="42428d56-79a0-4e03-b8ab-8443cd9430f1" providerId="ADAL" clId="{C2C8D3F2-2ADF-460F-825B-A475DDEC5CA9}" dt="2019-03-23T06:19:42.516" v="493" actId="478"/>
          <ac:picMkLst>
            <pc:docMk/>
            <pc:sldMk cId="3986383745" sldId="264"/>
            <ac:picMk id="10" creationId="{22813DDA-ABAA-4E72-B4C1-54F5AADD5345}"/>
          </ac:picMkLst>
        </pc:picChg>
      </pc:sldChg>
      <pc:sldChg chg="addSp delSp modSp add">
        <pc:chgData name="Ragavendar Kumar" userId="42428d56-79a0-4e03-b8ab-8443cd9430f1" providerId="ADAL" clId="{C2C8D3F2-2ADF-460F-825B-A475DDEC5CA9}" dt="2019-03-23T06:32:50.184" v="525"/>
        <pc:sldMkLst>
          <pc:docMk/>
          <pc:sldMk cId="1703975339" sldId="265"/>
        </pc:sldMkLst>
        <pc:spChg chg="mod">
          <ac:chgData name="Ragavendar Kumar" userId="42428d56-79a0-4e03-b8ab-8443cd9430f1" providerId="ADAL" clId="{C2C8D3F2-2ADF-460F-825B-A475DDEC5CA9}" dt="2019-03-23T06:20:43.801" v="501" actId="20577"/>
          <ac:spMkLst>
            <pc:docMk/>
            <pc:sldMk cId="1703975339" sldId="265"/>
            <ac:spMk id="2" creationId="{C3F9AA4E-D125-4CF5-A0D0-D5D989A5D55B}"/>
          </ac:spMkLst>
        </pc:spChg>
        <pc:picChg chg="add mod modCrop">
          <ac:chgData name="Ragavendar Kumar" userId="42428d56-79a0-4e03-b8ab-8443cd9430f1" providerId="ADAL" clId="{C2C8D3F2-2ADF-460F-825B-A475DDEC5CA9}" dt="2019-03-23T06:32:50.184" v="525"/>
          <ac:picMkLst>
            <pc:docMk/>
            <pc:sldMk cId="1703975339" sldId="265"/>
            <ac:picMk id="4" creationId="{FCDCAC98-F9AA-4DDE-A19C-D6CD8BBE4471}"/>
          </ac:picMkLst>
        </pc:picChg>
        <pc:picChg chg="del">
          <ac:chgData name="Ragavendar Kumar" userId="42428d56-79a0-4e03-b8ab-8443cd9430f1" providerId="ADAL" clId="{C2C8D3F2-2ADF-460F-825B-A475DDEC5CA9}" dt="2019-03-23T06:30:50.934" v="512" actId="478"/>
          <ac:picMkLst>
            <pc:docMk/>
            <pc:sldMk cId="1703975339" sldId="265"/>
            <ac:picMk id="5" creationId="{CE351461-2675-44EB-BAFA-B2B37DE59AF6}"/>
          </ac:picMkLst>
        </pc:picChg>
        <pc:picChg chg="add mod ord">
          <ac:chgData name="Ragavendar Kumar" userId="42428d56-79a0-4e03-b8ab-8443cd9430f1" providerId="ADAL" clId="{C2C8D3F2-2ADF-460F-825B-A475DDEC5CA9}" dt="2019-03-23T06:31:00.294" v="513"/>
          <ac:picMkLst>
            <pc:docMk/>
            <pc:sldMk cId="1703975339" sldId="265"/>
            <ac:picMk id="6" creationId="{41214469-4404-4317-890B-85C228BF4830}"/>
          </ac:picMkLst>
        </pc:picChg>
        <pc:picChg chg="del mod">
          <ac:chgData name="Ragavendar Kumar" userId="42428d56-79a0-4e03-b8ab-8443cd9430f1" providerId="ADAL" clId="{C2C8D3F2-2ADF-460F-825B-A475DDEC5CA9}" dt="2019-03-23T06:32:38.020" v="523" actId="478"/>
          <ac:picMkLst>
            <pc:docMk/>
            <pc:sldMk cId="1703975339" sldId="265"/>
            <ac:picMk id="7" creationId="{252E2E42-D152-4945-B8EF-F78CD86EBE12}"/>
          </ac:picMkLst>
        </pc:picChg>
      </pc:sldChg>
      <pc:sldChg chg="addSp delSp modSp add ord">
        <pc:chgData name="Ragavendar Kumar" userId="42428d56-79a0-4e03-b8ab-8443cd9430f1" providerId="ADAL" clId="{C2C8D3F2-2ADF-460F-825B-A475DDEC5CA9}" dt="2019-03-23T13:56:37.183" v="1000"/>
        <pc:sldMkLst>
          <pc:docMk/>
          <pc:sldMk cId="1900825468" sldId="266"/>
        </pc:sldMkLst>
        <pc:spChg chg="mod">
          <ac:chgData name="Ragavendar Kumar" userId="42428d56-79a0-4e03-b8ab-8443cd9430f1" providerId="ADAL" clId="{C2C8D3F2-2ADF-460F-825B-A475DDEC5CA9}" dt="2019-03-23T06:34:20.335" v="549" actId="20577"/>
          <ac:spMkLst>
            <pc:docMk/>
            <pc:sldMk cId="1900825468" sldId="266"/>
            <ac:spMk id="2" creationId="{3DFF2215-03D5-47D9-BA35-270C656F8FDD}"/>
          </ac:spMkLst>
        </pc:spChg>
        <pc:spChg chg="del">
          <ac:chgData name="Ragavendar Kumar" userId="42428d56-79a0-4e03-b8ab-8443cd9430f1" providerId="ADAL" clId="{C2C8D3F2-2ADF-460F-825B-A475DDEC5CA9}" dt="2019-03-23T06:35:26.249" v="560" actId="478"/>
          <ac:spMkLst>
            <pc:docMk/>
            <pc:sldMk cId="1900825468" sldId="266"/>
            <ac:spMk id="3" creationId="{A25DBAA1-91DC-4D8E-A269-85872DEB93B1}"/>
          </ac:spMkLst>
        </pc:spChg>
        <pc:picChg chg="del">
          <ac:chgData name="Ragavendar Kumar" userId="42428d56-79a0-4e03-b8ab-8443cd9430f1" providerId="ADAL" clId="{C2C8D3F2-2ADF-460F-825B-A475DDEC5CA9}" dt="2019-03-23T06:34:28.650" v="550" actId="478"/>
          <ac:picMkLst>
            <pc:docMk/>
            <pc:sldMk cId="1900825468" sldId="266"/>
            <ac:picMk id="6" creationId="{EF68CCCC-B9CE-4C37-9060-868FB675E804}"/>
          </ac:picMkLst>
        </pc:picChg>
        <pc:picChg chg="del">
          <ac:chgData name="Ragavendar Kumar" userId="42428d56-79a0-4e03-b8ab-8443cd9430f1" providerId="ADAL" clId="{C2C8D3F2-2ADF-460F-825B-A475DDEC5CA9}" dt="2019-03-23T06:34:29.854" v="551" actId="478"/>
          <ac:picMkLst>
            <pc:docMk/>
            <pc:sldMk cId="1900825468" sldId="266"/>
            <ac:picMk id="7" creationId="{26E9D032-EF51-4A23-8BFB-450C89430E97}"/>
          </ac:picMkLst>
        </pc:picChg>
        <pc:picChg chg="add mod">
          <ac:chgData name="Ragavendar Kumar" userId="42428d56-79a0-4e03-b8ab-8443cd9430f1" providerId="ADAL" clId="{C2C8D3F2-2ADF-460F-825B-A475DDEC5CA9}" dt="2019-03-23T06:35:22.825" v="559"/>
          <ac:picMkLst>
            <pc:docMk/>
            <pc:sldMk cId="1900825468" sldId="266"/>
            <ac:picMk id="8" creationId="{2C7E5EA4-D1E2-4B1A-B40D-29189D9598F5}"/>
          </ac:picMkLst>
        </pc:picChg>
      </pc:sldChg>
      <pc:sldChg chg="addSp modSp add">
        <pc:chgData name="Ragavendar Kumar" userId="42428d56-79a0-4e03-b8ab-8443cd9430f1" providerId="ADAL" clId="{C2C8D3F2-2ADF-460F-825B-A475DDEC5CA9}" dt="2019-03-23T06:38:00.071" v="611" actId="1076"/>
        <pc:sldMkLst>
          <pc:docMk/>
          <pc:sldMk cId="1531070812" sldId="267"/>
        </pc:sldMkLst>
        <pc:spChg chg="mod">
          <ac:chgData name="Ragavendar Kumar" userId="42428d56-79a0-4e03-b8ab-8443cd9430f1" providerId="ADAL" clId="{C2C8D3F2-2ADF-460F-825B-A475DDEC5CA9}" dt="2019-03-23T06:36:08.849" v="592" actId="20577"/>
          <ac:spMkLst>
            <pc:docMk/>
            <pc:sldMk cId="1531070812" sldId="267"/>
            <ac:spMk id="2" creationId="{C159B6C6-4533-4695-AE43-A095D404D88C}"/>
          </ac:spMkLst>
        </pc:spChg>
        <pc:picChg chg="add mod">
          <ac:chgData name="Ragavendar Kumar" userId="42428d56-79a0-4e03-b8ab-8443cd9430f1" providerId="ADAL" clId="{C2C8D3F2-2ADF-460F-825B-A475DDEC5CA9}" dt="2019-03-23T06:38:00.071" v="611" actId="1076"/>
          <ac:picMkLst>
            <pc:docMk/>
            <pc:sldMk cId="1531070812" sldId="267"/>
            <ac:picMk id="4" creationId="{02BAA9E4-4AE6-4C7B-BD0E-9E0D2E61DC2E}"/>
          </ac:picMkLst>
        </pc:picChg>
        <pc:picChg chg="add mod">
          <ac:chgData name="Ragavendar Kumar" userId="42428d56-79a0-4e03-b8ab-8443cd9430f1" providerId="ADAL" clId="{C2C8D3F2-2ADF-460F-825B-A475DDEC5CA9}" dt="2019-03-23T06:37:52.822" v="610" actId="2085"/>
          <ac:picMkLst>
            <pc:docMk/>
            <pc:sldMk cId="1531070812" sldId="267"/>
            <ac:picMk id="5" creationId="{2845984C-B2FB-4718-989F-9FF6B84B8E76}"/>
          </ac:picMkLst>
        </pc:picChg>
        <pc:picChg chg="add mod">
          <ac:chgData name="Ragavendar Kumar" userId="42428d56-79a0-4e03-b8ab-8443cd9430f1" providerId="ADAL" clId="{C2C8D3F2-2ADF-460F-825B-A475DDEC5CA9}" dt="2019-03-23T06:37:52.822" v="610" actId="2085"/>
          <ac:picMkLst>
            <pc:docMk/>
            <pc:sldMk cId="1531070812" sldId="267"/>
            <ac:picMk id="6" creationId="{E32918C1-6C7C-4EE6-B2E4-B45981253F8B}"/>
          </ac:picMkLst>
        </pc:picChg>
      </pc:sldChg>
      <pc:sldChg chg="addSp delSp modSp add ord">
        <pc:chgData name="Ragavendar Kumar" userId="42428d56-79a0-4e03-b8ab-8443cd9430f1" providerId="ADAL" clId="{C2C8D3F2-2ADF-460F-825B-A475DDEC5CA9}" dt="2019-03-23T13:47:34.630" v="976"/>
        <pc:sldMkLst>
          <pc:docMk/>
          <pc:sldMk cId="1313012483" sldId="268"/>
        </pc:sldMkLst>
        <pc:spChg chg="mod">
          <ac:chgData name="Ragavendar Kumar" userId="42428d56-79a0-4e03-b8ab-8443cd9430f1" providerId="ADAL" clId="{C2C8D3F2-2ADF-460F-825B-A475DDEC5CA9}" dt="2019-03-23T06:39:20.892" v="636" actId="20577"/>
          <ac:spMkLst>
            <pc:docMk/>
            <pc:sldMk cId="1313012483" sldId="268"/>
            <ac:spMk id="2" creationId="{46736E72-720A-4732-A9CE-D943964FD42B}"/>
          </ac:spMkLst>
        </pc:spChg>
        <pc:spChg chg="del">
          <ac:chgData name="Ragavendar Kumar" userId="42428d56-79a0-4e03-b8ab-8443cd9430f1" providerId="ADAL" clId="{C2C8D3F2-2ADF-460F-825B-A475DDEC5CA9}" dt="2019-03-23T06:39:34.314" v="637"/>
          <ac:spMkLst>
            <pc:docMk/>
            <pc:sldMk cId="1313012483" sldId="268"/>
            <ac:spMk id="3" creationId="{2E9788A3-B8F8-4A36-A02E-AAD29E85B488}"/>
          </ac:spMkLst>
        </pc:spChg>
        <pc:picChg chg="add mod">
          <ac:chgData name="Ragavendar Kumar" userId="42428d56-79a0-4e03-b8ab-8443cd9430f1" providerId="ADAL" clId="{C2C8D3F2-2ADF-460F-825B-A475DDEC5CA9}" dt="2019-03-23T06:40:03.124" v="640" actId="1076"/>
          <ac:picMkLst>
            <pc:docMk/>
            <pc:sldMk cId="1313012483" sldId="268"/>
            <ac:picMk id="5" creationId="{7363A4DB-D59F-4954-9CBF-D5D3E63D2275}"/>
          </ac:picMkLst>
        </pc:picChg>
        <pc:picChg chg="add del">
          <ac:chgData name="Ragavendar Kumar" userId="42428d56-79a0-4e03-b8ab-8443cd9430f1" providerId="ADAL" clId="{C2C8D3F2-2ADF-460F-825B-A475DDEC5CA9}" dt="2019-03-23T06:48:58.027" v="715" actId="478"/>
          <ac:picMkLst>
            <pc:docMk/>
            <pc:sldMk cId="1313012483" sldId="268"/>
            <ac:picMk id="6" creationId="{928DC871-ED95-4933-93E1-D5C7C16ECF21}"/>
          </ac:picMkLst>
        </pc:picChg>
        <pc:picChg chg="add del">
          <ac:chgData name="Ragavendar Kumar" userId="42428d56-79a0-4e03-b8ab-8443cd9430f1" providerId="ADAL" clId="{C2C8D3F2-2ADF-460F-825B-A475DDEC5CA9}" dt="2019-03-23T06:48:34.384" v="710"/>
          <ac:picMkLst>
            <pc:docMk/>
            <pc:sldMk cId="1313012483" sldId="268"/>
            <ac:picMk id="7" creationId="{1CE788C1-FC88-4D7B-953F-A3887018BB69}"/>
          </ac:picMkLst>
        </pc:picChg>
      </pc:sldChg>
      <pc:sldChg chg="addSp modSp add">
        <pc:chgData name="Ragavendar Kumar" userId="42428d56-79a0-4e03-b8ab-8443cd9430f1" providerId="ADAL" clId="{C2C8D3F2-2ADF-460F-825B-A475DDEC5CA9}" dt="2019-03-23T06:42:34.183" v="677"/>
        <pc:sldMkLst>
          <pc:docMk/>
          <pc:sldMk cId="743119123" sldId="269"/>
        </pc:sldMkLst>
        <pc:spChg chg="mod">
          <ac:chgData name="Ragavendar Kumar" userId="42428d56-79a0-4e03-b8ab-8443cd9430f1" providerId="ADAL" clId="{C2C8D3F2-2ADF-460F-825B-A475DDEC5CA9}" dt="2019-03-23T06:40:43.081" v="663" actId="20577"/>
          <ac:spMkLst>
            <pc:docMk/>
            <pc:sldMk cId="743119123" sldId="269"/>
            <ac:spMk id="2" creationId="{92B594AD-2C00-41EC-91BE-73A61951E3A5}"/>
          </ac:spMkLst>
        </pc:spChg>
        <pc:picChg chg="add mod">
          <ac:chgData name="Ragavendar Kumar" userId="42428d56-79a0-4e03-b8ab-8443cd9430f1" providerId="ADAL" clId="{C2C8D3F2-2ADF-460F-825B-A475DDEC5CA9}" dt="2019-03-23T06:42:34.183" v="677"/>
          <ac:picMkLst>
            <pc:docMk/>
            <pc:sldMk cId="743119123" sldId="269"/>
            <ac:picMk id="4" creationId="{B1E0C894-8888-4D4B-90B7-15133FA17117}"/>
          </ac:picMkLst>
        </pc:picChg>
        <pc:picChg chg="add mod">
          <ac:chgData name="Ragavendar Kumar" userId="42428d56-79a0-4e03-b8ab-8443cd9430f1" providerId="ADAL" clId="{C2C8D3F2-2ADF-460F-825B-A475DDEC5CA9}" dt="2019-03-23T06:42:34.183" v="677"/>
          <ac:picMkLst>
            <pc:docMk/>
            <pc:sldMk cId="743119123" sldId="269"/>
            <ac:picMk id="5" creationId="{8376F89C-8B5D-4720-A53E-1D0B69D1BD7E}"/>
          </ac:picMkLst>
        </pc:picChg>
        <pc:picChg chg="add mod">
          <ac:chgData name="Ragavendar Kumar" userId="42428d56-79a0-4e03-b8ab-8443cd9430f1" providerId="ADAL" clId="{C2C8D3F2-2ADF-460F-825B-A475DDEC5CA9}" dt="2019-03-23T06:42:34.183" v="677"/>
          <ac:picMkLst>
            <pc:docMk/>
            <pc:sldMk cId="743119123" sldId="269"/>
            <ac:picMk id="6" creationId="{6CA2245C-2DF3-4D4B-A08F-269CBFF8FF4D}"/>
          </ac:picMkLst>
        </pc:picChg>
        <pc:picChg chg="add mod">
          <ac:chgData name="Ragavendar Kumar" userId="42428d56-79a0-4e03-b8ab-8443cd9430f1" providerId="ADAL" clId="{C2C8D3F2-2ADF-460F-825B-A475DDEC5CA9}" dt="2019-03-23T06:42:34.183" v="677"/>
          <ac:picMkLst>
            <pc:docMk/>
            <pc:sldMk cId="743119123" sldId="269"/>
            <ac:picMk id="7" creationId="{AAE130FC-F896-4A2A-A07F-9C238C906368}"/>
          </ac:picMkLst>
        </pc:picChg>
        <pc:picChg chg="add mod">
          <ac:chgData name="Ragavendar Kumar" userId="42428d56-79a0-4e03-b8ab-8443cd9430f1" providerId="ADAL" clId="{C2C8D3F2-2ADF-460F-825B-A475DDEC5CA9}" dt="2019-03-23T06:42:34.183" v="677"/>
          <ac:picMkLst>
            <pc:docMk/>
            <pc:sldMk cId="743119123" sldId="269"/>
            <ac:picMk id="8" creationId="{7A859B57-E6F0-422B-A096-0DAD7C7844B9}"/>
          </ac:picMkLst>
        </pc:picChg>
        <pc:picChg chg="add mod">
          <ac:chgData name="Ragavendar Kumar" userId="42428d56-79a0-4e03-b8ab-8443cd9430f1" providerId="ADAL" clId="{C2C8D3F2-2ADF-460F-825B-A475DDEC5CA9}" dt="2019-03-23T06:42:34.183" v="677"/>
          <ac:picMkLst>
            <pc:docMk/>
            <pc:sldMk cId="743119123" sldId="269"/>
            <ac:picMk id="9" creationId="{87E7D049-221C-4E74-B74B-CE6ED58235DC}"/>
          </ac:picMkLst>
        </pc:picChg>
      </pc:sldChg>
      <pc:sldChg chg="modSp add">
        <pc:chgData name="Ragavendar Kumar" userId="42428d56-79a0-4e03-b8ab-8443cd9430f1" providerId="ADAL" clId="{C2C8D3F2-2ADF-460F-825B-A475DDEC5CA9}" dt="2019-03-23T13:32:44.542" v="910" actId="20577"/>
        <pc:sldMkLst>
          <pc:docMk/>
          <pc:sldMk cId="38545593" sldId="270"/>
        </pc:sldMkLst>
        <pc:spChg chg="mod">
          <ac:chgData name="Ragavendar Kumar" userId="42428d56-79a0-4e03-b8ab-8443cd9430f1" providerId="ADAL" clId="{C2C8D3F2-2ADF-460F-825B-A475DDEC5CA9}" dt="2019-03-23T06:49:47.557" v="725" actId="20577"/>
          <ac:spMkLst>
            <pc:docMk/>
            <pc:sldMk cId="38545593" sldId="270"/>
            <ac:spMk id="2" creationId="{B53B32F5-C67F-4C8E-BFD4-3AC6DFC45F90}"/>
          </ac:spMkLst>
        </pc:spChg>
        <pc:spChg chg="mod">
          <ac:chgData name="Ragavendar Kumar" userId="42428d56-79a0-4e03-b8ab-8443cd9430f1" providerId="ADAL" clId="{C2C8D3F2-2ADF-460F-825B-A475DDEC5CA9}" dt="2019-03-23T13:32:44.542" v="910" actId="20577"/>
          <ac:spMkLst>
            <pc:docMk/>
            <pc:sldMk cId="38545593" sldId="270"/>
            <ac:spMk id="3" creationId="{90F4119A-A208-43F8-9CE3-BC918234EBA4}"/>
          </ac:spMkLst>
        </pc:spChg>
      </pc:sldChg>
      <pc:sldChg chg="addSp delSp modSp add mod setBg delAnim modAnim">
        <pc:chgData name="Ragavendar Kumar" userId="42428d56-79a0-4e03-b8ab-8443cd9430f1" providerId="ADAL" clId="{C2C8D3F2-2ADF-460F-825B-A475DDEC5CA9}" dt="2019-03-23T14:02:16.667" v="1006" actId="478"/>
        <pc:sldMkLst>
          <pc:docMk/>
          <pc:sldMk cId="3440059245" sldId="271"/>
        </pc:sldMkLst>
        <pc:spChg chg="mod">
          <ac:chgData name="Ragavendar Kumar" userId="42428d56-79a0-4e03-b8ab-8443cd9430f1" providerId="ADAL" clId="{C2C8D3F2-2ADF-460F-825B-A475DDEC5CA9}" dt="2019-03-23T06:55:30.565" v="878" actId="26606"/>
          <ac:spMkLst>
            <pc:docMk/>
            <pc:sldMk cId="3440059245" sldId="271"/>
            <ac:spMk id="2" creationId="{ADC1ED52-8C19-4E2C-8143-043676E96EEE}"/>
          </ac:spMkLst>
        </pc:spChg>
        <pc:spChg chg="mod ord">
          <ac:chgData name="Ragavendar Kumar" userId="42428d56-79a0-4e03-b8ab-8443cd9430f1" providerId="ADAL" clId="{C2C8D3F2-2ADF-460F-825B-A475DDEC5CA9}" dt="2019-03-23T06:55:30.565" v="878" actId="26606"/>
          <ac:spMkLst>
            <pc:docMk/>
            <pc:sldMk cId="3440059245" sldId="271"/>
            <ac:spMk id="3" creationId="{E5564B18-01DB-4778-A37D-AC0DF2812F25}"/>
          </ac:spMkLst>
        </pc:spChg>
        <pc:spChg chg="add del">
          <ac:chgData name="Ragavendar Kumar" userId="42428d56-79a0-4e03-b8ab-8443cd9430f1" providerId="ADAL" clId="{C2C8D3F2-2ADF-460F-825B-A475DDEC5CA9}" dt="2019-03-23T06:55:16.196" v="874" actId="26606"/>
          <ac:spMkLst>
            <pc:docMk/>
            <pc:sldMk cId="3440059245" sldId="271"/>
            <ac:spMk id="71" creationId="{A67E2D8A-19BE-48A0-889C-CCAC02348C99}"/>
          </ac:spMkLst>
        </pc:spChg>
        <pc:spChg chg="add del">
          <ac:chgData name="Ragavendar Kumar" userId="42428d56-79a0-4e03-b8ab-8443cd9430f1" providerId="ADAL" clId="{C2C8D3F2-2ADF-460F-825B-A475DDEC5CA9}" dt="2019-03-23T06:55:30.565" v="878" actId="26606"/>
          <ac:spMkLst>
            <pc:docMk/>
            <pc:sldMk cId="3440059245" sldId="271"/>
            <ac:spMk id="73" creationId="{FBEA8A33-C0D0-416D-8359-724B8828C7C3}"/>
          </ac:spMkLst>
        </pc:spChg>
        <pc:spChg chg="add del">
          <ac:chgData name="Ragavendar Kumar" userId="42428d56-79a0-4e03-b8ab-8443cd9430f1" providerId="ADAL" clId="{C2C8D3F2-2ADF-460F-825B-A475DDEC5CA9}" dt="2019-03-23T06:55:30.565" v="878" actId="26606"/>
          <ac:spMkLst>
            <pc:docMk/>
            <pc:sldMk cId="3440059245" sldId="271"/>
            <ac:spMk id="5124" creationId="{961D8973-EAA9-459A-AF59-BBB4233D6C78}"/>
          </ac:spMkLst>
        </pc:spChg>
        <pc:picChg chg="add del mod">
          <ac:chgData name="Ragavendar Kumar" userId="42428d56-79a0-4e03-b8ab-8443cd9430f1" providerId="ADAL" clId="{C2C8D3F2-2ADF-460F-825B-A475DDEC5CA9}" dt="2019-03-23T14:02:16.667" v="1006" actId="478"/>
          <ac:picMkLst>
            <pc:docMk/>
            <pc:sldMk cId="3440059245" sldId="271"/>
            <ac:picMk id="5122" creationId="{5283C290-6092-47BD-B3EA-DBCC8525484F}"/>
          </ac:picMkLst>
        </pc:picChg>
      </pc:sldChg>
      <pc:sldChg chg="addSp modSp add">
        <pc:chgData name="Ragavendar Kumar" userId="42428d56-79a0-4e03-b8ab-8443cd9430f1" providerId="ADAL" clId="{C2C8D3F2-2ADF-460F-825B-A475DDEC5CA9}" dt="2019-03-23T13:45:16.969" v="975" actId="1076"/>
        <pc:sldMkLst>
          <pc:docMk/>
          <pc:sldMk cId="2581359117" sldId="272"/>
        </pc:sldMkLst>
        <pc:spChg chg="mod">
          <ac:chgData name="Ragavendar Kumar" userId="42428d56-79a0-4e03-b8ab-8443cd9430f1" providerId="ADAL" clId="{C2C8D3F2-2ADF-460F-825B-A475DDEC5CA9}" dt="2019-03-23T13:37:32.218" v="927" actId="20577"/>
          <ac:spMkLst>
            <pc:docMk/>
            <pc:sldMk cId="2581359117" sldId="272"/>
            <ac:spMk id="2" creationId="{DCFC6372-B509-4EC8-8A6A-B1339F230322}"/>
          </ac:spMkLst>
        </pc:spChg>
        <pc:picChg chg="add mod modCrop">
          <ac:chgData name="Ragavendar Kumar" userId="42428d56-79a0-4e03-b8ab-8443cd9430f1" providerId="ADAL" clId="{C2C8D3F2-2ADF-460F-825B-A475DDEC5CA9}" dt="2019-03-23T13:42:00.460" v="974" actId="1036"/>
          <ac:picMkLst>
            <pc:docMk/>
            <pc:sldMk cId="2581359117" sldId="272"/>
            <ac:picMk id="4" creationId="{B06FAF55-0049-4E23-8578-C38DD8DF241A}"/>
          </ac:picMkLst>
        </pc:picChg>
        <pc:picChg chg="add mod">
          <ac:chgData name="Ragavendar Kumar" userId="42428d56-79a0-4e03-b8ab-8443cd9430f1" providerId="ADAL" clId="{C2C8D3F2-2ADF-460F-825B-A475DDEC5CA9}" dt="2019-03-23T13:45:16.969" v="975" actId="1076"/>
          <ac:picMkLst>
            <pc:docMk/>
            <pc:sldMk cId="2581359117" sldId="272"/>
            <ac:picMk id="5" creationId="{4906F5F6-0088-4738-936F-92CD95B7513E}"/>
          </ac:picMkLst>
        </pc:picChg>
      </pc:sldChg>
      <pc:sldChg chg="addSp delSp modSp add ord">
        <pc:chgData name="Ragavendar Kumar" userId="42428d56-79a0-4e03-b8ab-8443cd9430f1" providerId="ADAL" clId="{C2C8D3F2-2ADF-460F-825B-A475DDEC5CA9}" dt="2019-03-23T14:00:00.973" v="1005"/>
        <pc:sldMkLst>
          <pc:docMk/>
          <pc:sldMk cId="3194307377" sldId="273"/>
        </pc:sldMkLst>
        <pc:spChg chg="del">
          <ac:chgData name="Ragavendar Kumar" userId="42428d56-79a0-4e03-b8ab-8443cd9430f1" providerId="ADAL" clId="{C2C8D3F2-2ADF-460F-825B-A475DDEC5CA9}" dt="2019-03-23T13:55:43.646" v="997" actId="478"/>
          <ac:spMkLst>
            <pc:docMk/>
            <pc:sldMk cId="3194307377" sldId="273"/>
            <ac:spMk id="2" creationId="{825A283C-90A9-4A79-9831-3EBA67A95278}"/>
          </ac:spMkLst>
        </pc:spChg>
        <pc:spChg chg="del">
          <ac:chgData name="Ragavendar Kumar" userId="42428d56-79a0-4e03-b8ab-8443cd9430f1" providerId="ADAL" clId="{C2C8D3F2-2ADF-460F-825B-A475DDEC5CA9}" dt="2019-03-23T13:55:18.843" v="994" actId="478"/>
          <ac:spMkLst>
            <pc:docMk/>
            <pc:sldMk cId="3194307377" sldId="273"/>
            <ac:spMk id="3" creationId="{9F1B67E8-FC84-423A-ACF4-0F42ABFECCBC}"/>
          </ac:spMkLst>
        </pc:spChg>
        <pc:spChg chg="add mod">
          <ac:chgData name="Ragavendar Kumar" userId="42428d56-79a0-4e03-b8ab-8443cd9430f1" providerId="ADAL" clId="{C2C8D3F2-2ADF-460F-825B-A475DDEC5CA9}" dt="2019-03-23T13:55:49.181" v="998" actId="1076"/>
          <ac:spMkLst>
            <pc:docMk/>
            <pc:sldMk cId="3194307377" sldId="273"/>
            <ac:spMk id="7" creationId="{CA8D5436-0692-4FFA-9266-03124CF7DB93}"/>
          </ac:spMkLst>
        </pc:spChg>
        <pc:picChg chg="add del mod">
          <ac:chgData name="Ragavendar Kumar" userId="42428d56-79a0-4e03-b8ab-8443cd9430f1" providerId="ADAL" clId="{C2C8D3F2-2ADF-460F-825B-A475DDEC5CA9}" dt="2019-03-23T13:54:52.422" v="985" actId="478"/>
          <ac:picMkLst>
            <pc:docMk/>
            <pc:sldMk cId="3194307377" sldId="273"/>
            <ac:picMk id="4" creationId="{4B2927EC-07C2-410E-9BBB-596804E9D787}"/>
          </ac:picMkLst>
        </pc:picChg>
        <pc:picChg chg="add mod">
          <ac:chgData name="Ragavendar Kumar" userId="42428d56-79a0-4e03-b8ab-8443cd9430f1" providerId="ADAL" clId="{C2C8D3F2-2ADF-460F-825B-A475DDEC5CA9}" dt="2019-03-23T14:00:00.973" v="1005"/>
          <ac:picMkLst>
            <pc:docMk/>
            <pc:sldMk cId="3194307377" sldId="273"/>
            <ac:picMk id="5" creationId="{6BD1DB7A-55CF-43D1-8D9D-6999FFECA956}"/>
          </ac:picMkLst>
        </pc:picChg>
        <pc:picChg chg="add del mod">
          <ac:chgData name="Ragavendar Kumar" userId="42428d56-79a0-4e03-b8ab-8443cd9430f1" providerId="ADAL" clId="{C2C8D3F2-2ADF-460F-825B-A475DDEC5CA9}" dt="2019-03-23T13:59:39.337" v="1002" actId="478"/>
          <ac:picMkLst>
            <pc:docMk/>
            <pc:sldMk cId="3194307377" sldId="273"/>
            <ac:picMk id="6" creationId="{36CFC37F-057D-43C8-BCC7-797C3D540682}"/>
          </ac:picMkLst>
        </pc:picChg>
      </pc:sldChg>
      <pc:sldChg chg="addSp delSp modSp add">
        <pc:chgData name="Ragavendar Kumar" userId="42428d56-79a0-4e03-b8ab-8443cd9430f1" providerId="ADAL" clId="{C2C8D3F2-2ADF-460F-825B-A475DDEC5CA9}" dt="2019-03-23T15:07:48.476" v="1033"/>
        <pc:sldMkLst>
          <pc:docMk/>
          <pc:sldMk cId="105261342" sldId="274"/>
        </pc:sldMkLst>
        <pc:spChg chg="mod">
          <ac:chgData name="Ragavendar Kumar" userId="42428d56-79a0-4e03-b8ab-8443cd9430f1" providerId="ADAL" clId="{C2C8D3F2-2ADF-460F-825B-A475DDEC5CA9}" dt="2019-03-23T15:06:33.283" v="1027" actId="20577"/>
          <ac:spMkLst>
            <pc:docMk/>
            <pc:sldMk cId="105261342" sldId="274"/>
            <ac:spMk id="2" creationId="{9A732DA3-80F6-4E16-A7AF-0EF96534CFA2}"/>
          </ac:spMkLst>
        </pc:spChg>
        <pc:spChg chg="del">
          <ac:chgData name="Ragavendar Kumar" userId="42428d56-79a0-4e03-b8ab-8443cd9430f1" providerId="ADAL" clId="{C2C8D3F2-2ADF-460F-825B-A475DDEC5CA9}" dt="2019-03-23T15:06:52.877" v="1028"/>
          <ac:spMkLst>
            <pc:docMk/>
            <pc:sldMk cId="105261342" sldId="274"/>
            <ac:spMk id="3" creationId="{7D4C5240-F2C7-4839-AB19-DC931F8C4882}"/>
          </ac:spMkLst>
        </pc:spChg>
        <pc:picChg chg="add mod modCrop">
          <ac:chgData name="Ragavendar Kumar" userId="42428d56-79a0-4e03-b8ab-8443cd9430f1" providerId="ADAL" clId="{C2C8D3F2-2ADF-460F-825B-A475DDEC5CA9}" dt="2019-03-23T15:07:48.476" v="1033"/>
          <ac:picMkLst>
            <pc:docMk/>
            <pc:sldMk cId="105261342" sldId="274"/>
            <ac:picMk id="5" creationId="{039B7AD7-15A2-4E49-9482-BAF30D0E2A15}"/>
          </ac:picMkLst>
        </pc:picChg>
      </pc:sldChg>
      <pc:sldChg chg="add del">
        <pc:chgData name="Ragavendar Kumar" userId="42428d56-79a0-4e03-b8ab-8443cd9430f1" providerId="ADAL" clId="{C2C8D3F2-2ADF-460F-825B-A475DDEC5CA9}" dt="2019-03-23T13:53:50.764" v="981" actId="2696"/>
        <pc:sldMkLst>
          <pc:docMk/>
          <pc:sldMk cId="1813593218" sldId="274"/>
        </pc:sldMkLst>
      </pc:sldChg>
      <pc:sldChg chg="addSp delSp modSp add">
        <pc:chgData name="Ragavendar Kumar" userId="42428d56-79a0-4e03-b8ab-8443cd9430f1" providerId="ADAL" clId="{C2C8D3F2-2ADF-460F-825B-A475DDEC5CA9}" dt="2019-03-23T15:20:48.848" v="1059" actId="14100"/>
        <pc:sldMkLst>
          <pc:docMk/>
          <pc:sldMk cId="575207464" sldId="275"/>
        </pc:sldMkLst>
        <pc:spChg chg="mod">
          <ac:chgData name="Ragavendar Kumar" userId="42428d56-79a0-4e03-b8ab-8443cd9430f1" providerId="ADAL" clId="{C2C8D3F2-2ADF-460F-825B-A475DDEC5CA9}" dt="2019-03-23T15:20:07.150" v="1052" actId="20577"/>
          <ac:spMkLst>
            <pc:docMk/>
            <pc:sldMk cId="575207464" sldId="275"/>
            <ac:spMk id="2" creationId="{594A007B-A92C-418E-92A1-3DB624DBBFB7}"/>
          </ac:spMkLst>
        </pc:spChg>
        <pc:spChg chg="del">
          <ac:chgData name="Ragavendar Kumar" userId="42428d56-79a0-4e03-b8ab-8443cd9430f1" providerId="ADAL" clId="{C2C8D3F2-2ADF-460F-825B-A475DDEC5CA9}" dt="2019-03-23T15:20:30.316" v="1057" actId="478"/>
          <ac:spMkLst>
            <pc:docMk/>
            <pc:sldMk cId="575207464" sldId="275"/>
            <ac:spMk id="3" creationId="{6A2C47FC-FEF6-4C91-B040-199EC08DD5F3}"/>
          </ac:spMkLst>
        </pc:spChg>
        <pc:picChg chg="add mod">
          <ac:chgData name="Ragavendar Kumar" userId="42428d56-79a0-4e03-b8ab-8443cd9430f1" providerId="ADAL" clId="{C2C8D3F2-2ADF-460F-825B-A475DDEC5CA9}" dt="2019-03-23T15:20:48.848" v="1059" actId="14100"/>
          <ac:picMkLst>
            <pc:docMk/>
            <pc:sldMk cId="575207464" sldId="275"/>
            <ac:picMk id="4" creationId="{22012A47-6A6D-46E6-B3E8-55F31D6E59B7}"/>
          </ac:picMkLst>
        </pc:picChg>
      </pc:sldChg>
      <pc:sldChg chg="add del">
        <pc:chgData name="Ragavendar Kumar" userId="42428d56-79a0-4e03-b8ab-8443cd9430f1" providerId="ADAL" clId="{C2C8D3F2-2ADF-460F-825B-A475DDEC5CA9}" dt="2019-03-23T06:34:00.450" v="527"/>
        <pc:sldMkLst>
          <pc:docMk/>
          <pc:sldMk cId="2887568957" sldId="275"/>
        </pc:sldMkLst>
      </pc:sldChg>
      <pc:sldChg chg="addSp delSp modSp add">
        <pc:chgData name="Ragavendar Kumar" userId="42428d56-79a0-4e03-b8ab-8443cd9430f1" providerId="ADAL" clId="{C2C8D3F2-2ADF-460F-825B-A475DDEC5CA9}" dt="2019-03-23T15:36:39.696" v="1121" actId="208"/>
        <pc:sldMkLst>
          <pc:docMk/>
          <pc:sldMk cId="1713040399" sldId="276"/>
        </pc:sldMkLst>
        <pc:spChg chg="mod">
          <ac:chgData name="Ragavendar Kumar" userId="42428d56-79a0-4e03-b8ab-8443cd9430f1" providerId="ADAL" clId="{C2C8D3F2-2ADF-460F-825B-A475DDEC5CA9}" dt="2019-03-23T15:34:15.539" v="1102" actId="20577"/>
          <ac:spMkLst>
            <pc:docMk/>
            <pc:sldMk cId="1713040399" sldId="276"/>
            <ac:spMk id="2" creationId="{C159B6C6-4533-4695-AE43-A095D404D88C}"/>
          </ac:spMkLst>
        </pc:spChg>
        <pc:picChg chg="del">
          <ac:chgData name="Ragavendar Kumar" userId="42428d56-79a0-4e03-b8ab-8443cd9430f1" providerId="ADAL" clId="{C2C8D3F2-2ADF-460F-825B-A475DDEC5CA9}" dt="2019-03-23T15:32:58.357" v="1085" actId="478"/>
          <ac:picMkLst>
            <pc:docMk/>
            <pc:sldMk cId="1713040399" sldId="276"/>
            <ac:picMk id="4" creationId="{02BAA9E4-4AE6-4C7B-BD0E-9E0D2E61DC2E}"/>
          </ac:picMkLst>
        </pc:picChg>
        <pc:picChg chg="del">
          <ac:chgData name="Ragavendar Kumar" userId="42428d56-79a0-4e03-b8ab-8443cd9430f1" providerId="ADAL" clId="{C2C8D3F2-2ADF-460F-825B-A475DDEC5CA9}" dt="2019-03-23T15:32:58.357" v="1085" actId="478"/>
          <ac:picMkLst>
            <pc:docMk/>
            <pc:sldMk cId="1713040399" sldId="276"/>
            <ac:picMk id="5" creationId="{2845984C-B2FB-4718-989F-9FF6B84B8E76}"/>
          </ac:picMkLst>
        </pc:picChg>
        <pc:picChg chg="del">
          <ac:chgData name="Ragavendar Kumar" userId="42428d56-79a0-4e03-b8ab-8443cd9430f1" providerId="ADAL" clId="{C2C8D3F2-2ADF-460F-825B-A475DDEC5CA9}" dt="2019-03-23T15:32:58.357" v="1085" actId="478"/>
          <ac:picMkLst>
            <pc:docMk/>
            <pc:sldMk cId="1713040399" sldId="276"/>
            <ac:picMk id="6" creationId="{E32918C1-6C7C-4EE6-B2E4-B45981253F8B}"/>
          </ac:picMkLst>
        </pc:picChg>
        <pc:picChg chg="add mod">
          <ac:chgData name="Ragavendar Kumar" userId="42428d56-79a0-4e03-b8ab-8443cd9430f1" providerId="ADAL" clId="{C2C8D3F2-2ADF-460F-825B-A475DDEC5CA9}" dt="2019-03-23T15:36:39.696" v="1121" actId="208"/>
          <ac:picMkLst>
            <pc:docMk/>
            <pc:sldMk cId="1713040399" sldId="276"/>
            <ac:picMk id="7" creationId="{BE54E13F-72F3-41E3-A916-81EBB729D842}"/>
          </ac:picMkLst>
        </pc:picChg>
        <pc:picChg chg="add del mod">
          <ac:chgData name="Ragavendar Kumar" userId="42428d56-79a0-4e03-b8ab-8443cd9430f1" providerId="ADAL" clId="{C2C8D3F2-2ADF-460F-825B-A475DDEC5CA9}" dt="2019-03-23T15:34:43.574" v="1107" actId="478"/>
          <ac:picMkLst>
            <pc:docMk/>
            <pc:sldMk cId="1713040399" sldId="276"/>
            <ac:picMk id="8" creationId="{3BB57480-5651-45F9-9145-8D5264E16564}"/>
          </ac:picMkLst>
        </pc:picChg>
        <pc:picChg chg="add del">
          <ac:chgData name="Ragavendar Kumar" userId="42428d56-79a0-4e03-b8ab-8443cd9430f1" providerId="ADAL" clId="{C2C8D3F2-2ADF-460F-825B-A475DDEC5CA9}" dt="2019-03-23T15:34:34.744" v="1105"/>
          <ac:picMkLst>
            <pc:docMk/>
            <pc:sldMk cId="1713040399" sldId="276"/>
            <ac:picMk id="9" creationId="{BACED250-73DC-4C80-B7E2-502B00D374CE}"/>
          </ac:picMkLst>
        </pc:picChg>
      </pc:sldChg>
      <pc:sldChg chg="delSp modSp add">
        <pc:chgData name="Ragavendar Kumar" userId="42428d56-79a0-4e03-b8ab-8443cd9430f1" providerId="ADAL" clId="{C2C8D3F2-2ADF-460F-825B-A475DDEC5CA9}" dt="2019-03-23T15:36:07.469" v="1120"/>
        <pc:sldMkLst>
          <pc:docMk/>
          <pc:sldMk cId="3911963465" sldId="277"/>
        </pc:sldMkLst>
        <pc:picChg chg="del">
          <ac:chgData name="Ragavendar Kumar" userId="42428d56-79a0-4e03-b8ab-8443cd9430f1" providerId="ADAL" clId="{C2C8D3F2-2ADF-460F-825B-A475DDEC5CA9}" dt="2019-03-23T15:35:11.151" v="1111" actId="478"/>
          <ac:picMkLst>
            <pc:docMk/>
            <pc:sldMk cId="3911963465" sldId="277"/>
            <ac:picMk id="7" creationId="{BE54E13F-72F3-41E3-A916-81EBB729D842}"/>
          </ac:picMkLst>
        </pc:picChg>
        <pc:picChg chg="mod modCrop">
          <ac:chgData name="Ragavendar Kumar" userId="42428d56-79a0-4e03-b8ab-8443cd9430f1" providerId="ADAL" clId="{C2C8D3F2-2ADF-460F-825B-A475DDEC5CA9}" dt="2019-03-23T15:36:07.469" v="1120"/>
          <ac:picMkLst>
            <pc:docMk/>
            <pc:sldMk cId="3911963465" sldId="277"/>
            <ac:picMk id="8" creationId="{3BB57480-5651-45F9-9145-8D5264E1656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69431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3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1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1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37126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0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1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3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6042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705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34EC3E7-38B1-4881-8A57-F4F5D6B6C4D8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86073FE-65A3-4D2D-99F2-64C1A715828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255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E6CC0-B052-41CA-92F8-F09399DF3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Wine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E428B-63F1-4076-B055-C654CACD1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3" y="4804850"/>
            <a:ext cx="5827151" cy="1086237"/>
          </a:xfrm>
        </p:spPr>
        <p:txBody>
          <a:bodyPr>
            <a:norm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en-US" sz="2000" dirty="0"/>
              <a:t>BETSY BROWN, KURT SHIPLE, RAGAVENDAR KUMAR</a:t>
            </a:r>
          </a:p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en-US" sz="2000" dirty="0"/>
              <a:t>UNC DATA ANALYTICS BOOTCAMP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A746F-88F2-4D43-8679-0A293B1EBF9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75" y="1324225"/>
            <a:ext cx="3415614" cy="34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38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AA4E-D125-4CF5-A0D0-D5D989A5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QUALITY BY LOCATION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512BC-1357-4018-A163-415BE2049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9"/>
          <a:stretch/>
        </p:blipFill>
        <p:spPr>
          <a:xfrm>
            <a:off x="6564924" y="1947519"/>
            <a:ext cx="5434899" cy="388297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83AB83-CA4C-466F-9B9C-D31E4927E0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1814436"/>
            <a:ext cx="5627078" cy="41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00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2E2E42-D152-4945-B8EF-F78CD86EB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4"/>
          <a:stretch/>
        </p:blipFill>
        <p:spPr>
          <a:xfrm>
            <a:off x="6607127" y="1947519"/>
            <a:ext cx="5512078" cy="3882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51461-2675-44EB-BAFA-B2B37DE59A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1814436"/>
            <a:ext cx="5627078" cy="4091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9AA4E-D125-4CF5-A0D0-D5D989A5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VALUE FOR MONEY BY LOCATION</a:t>
            </a:r>
          </a:p>
        </p:txBody>
      </p:sp>
    </p:spTree>
    <p:extLst>
      <p:ext uri="{BB962C8B-B14F-4D97-AF65-F5344CB8AC3E}">
        <p14:creationId xmlns:p14="http://schemas.microsoft.com/office/powerpoint/2010/main" val="398638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214469-4404-4317-890B-85C228BF48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8" y="1947519"/>
            <a:ext cx="5605976" cy="3918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9AA4E-D125-4CF5-A0D0-D5D989A5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PRICE BY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CAC98-F9AA-4DDE-A19C-D6CD8BBE44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7"/>
          <a:stretch/>
        </p:blipFill>
        <p:spPr>
          <a:xfrm>
            <a:off x="6564924" y="1905747"/>
            <a:ext cx="5512078" cy="399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7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2215-03D5-47D9-BA35-270C656F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VARIETY BY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E5EA4-D1E2-4B1A-B40D-29189D9598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18" y="1420837"/>
            <a:ext cx="9202964" cy="531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2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B6C6-4533-4695-AE43-A095D404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 AND EXPORTS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8E1F-3DD7-4715-8EBF-E47945DF3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AA9E4-4AE6-4C7B-BD0E-9E0D2E61D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4"/>
          <a:stretch/>
        </p:blipFill>
        <p:spPr>
          <a:xfrm>
            <a:off x="4600079" y="4047619"/>
            <a:ext cx="3791165" cy="3128171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45984C-B2FB-4718-989F-9FF6B84B8E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8"/>
          <a:stretch/>
        </p:blipFill>
        <p:spPr>
          <a:xfrm>
            <a:off x="7138471" y="1419013"/>
            <a:ext cx="3834329" cy="3137908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918C1-6C7C-4EE6-B2E4-B45981253F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-1041"/>
          <a:stretch/>
        </p:blipFill>
        <p:spPr>
          <a:xfrm>
            <a:off x="1371600" y="1428750"/>
            <a:ext cx="3834329" cy="31281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07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B6C6-4533-4695-AE43-A095D404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AND WINE QUALITY</a:t>
            </a:r>
            <a:br>
              <a:rPr lang="en-US" dirty="0"/>
            </a:br>
            <a:r>
              <a:rPr lang="en-US" dirty="0"/>
              <a:t>DOWN UNDER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8E1F-3DD7-4715-8EBF-E47945DF3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4E13F-72F3-41E3-A916-81EBB729D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30" y="2198428"/>
            <a:ext cx="9020940" cy="41038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3040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B6C6-4533-4695-AE43-A095D404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AND WINE QUALITY</a:t>
            </a:r>
            <a:br>
              <a:rPr lang="en-US" dirty="0"/>
            </a:br>
            <a:r>
              <a:rPr lang="en-US" dirty="0"/>
              <a:t>DOWN UNDER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E8E1F-3DD7-4715-8EBF-E47945DF3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B57480-5651-45F9-9145-8D5264E16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3"/>
          <a:stretch/>
        </p:blipFill>
        <p:spPr>
          <a:xfrm>
            <a:off x="2458330" y="1967708"/>
            <a:ext cx="7427740" cy="44981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1963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6E72-720A-4732-A9CE-D943964F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LENGTH - QUALITY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63A4DB-D59F-4954-9CBF-D5D3E63D2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38" y="1659401"/>
            <a:ext cx="7631724" cy="5087816"/>
          </a:xfrm>
        </p:spPr>
      </p:pic>
    </p:spTree>
    <p:extLst>
      <p:ext uri="{BB962C8B-B14F-4D97-AF65-F5344CB8AC3E}">
        <p14:creationId xmlns:p14="http://schemas.microsoft.com/office/powerpoint/2010/main" val="1313012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94AD-2C00-41EC-91BE-73A61951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PALATE AND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9565-583C-47C7-8D13-B72D357F4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0C894-8888-4D4B-90B7-15133FA171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41" y="4076700"/>
            <a:ext cx="3669989" cy="2446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6F89C-8B5D-4720-A53E-1D0B69D1BD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35" y="4076700"/>
            <a:ext cx="3703756" cy="2469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A2245C-2DF3-4D4B-A08F-269CBFF8FF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141" y="1425162"/>
            <a:ext cx="3669989" cy="2446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130FC-F896-4A2A-A07F-9C238C9063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49" y="4076700"/>
            <a:ext cx="3695138" cy="2463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859B57-E6F0-422B-A096-0DAD7C7844B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37" y="1408395"/>
            <a:ext cx="3695140" cy="2463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7D049-221C-4E74-B74B-CE6ED582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027" y="1399379"/>
            <a:ext cx="3708664" cy="24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19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2DA3-80F6-4E16-A7AF-0EF96534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WINE SOMMELIER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B7AD7-15A2-4E49-9482-BAF30D0E2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"/>
          <a:stretch/>
        </p:blipFill>
        <p:spPr>
          <a:xfrm>
            <a:off x="2567354" y="1417834"/>
            <a:ext cx="7125286" cy="5317732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6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32F5-C67F-4C8E-BFD4-3AC6DFC4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4119A-A208-43F8-9CE3-BC918234E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  <a:p>
            <a:r>
              <a:rPr lang="en-US" dirty="0"/>
              <a:t>QUANTITATIVE INSIGHTS</a:t>
            </a:r>
          </a:p>
          <a:p>
            <a:r>
              <a:rPr lang="en-US" dirty="0"/>
              <a:t>QUALITATIVE INSIGHTS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007B-A92C-418E-92A1-3DB624DB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12A47-6A6D-46E6-B3E8-55F31D6E5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t="12747" r="14732" b="12485"/>
          <a:stretch/>
        </p:blipFill>
        <p:spPr>
          <a:xfrm>
            <a:off x="2194560" y="1702191"/>
            <a:ext cx="8449994" cy="46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0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85CE-7A2C-41A7-AF45-D5E93660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7" name="Picture 2" descr="Image result for kaggle logo">
            <a:extLst>
              <a:ext uri="{FF2B5EF4-FFF2-40B4-BE49-F238E27FC236}">
                <a16:creationId xmlns:a16="http://schemas.microsoft.com/office/drawing/2014/main" id="{EBA2365B-B2AC-4498-B621-5555325C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29" y="4807043"/>
            <a:ext cx="2552941" cy="116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CIENCEDIRECT">
            <a:extLst>
              <a:ext uri="{FF2B5EF4-FFF2-40B4-BE49-F238E27FC236}">
                <a16:creationId xmlns:a16="http://schemas.microsoft.com/office/drawing/2014/main" id="{27518876-3CAB-42D2-B933-E3AD3D986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54"/>
          <a:stretch/>
        </p:blipFill>
        <p:spPr bwMode="auto">
          <a:xfrm>
            <a:off x="1371600" y="4818977"/>
            <a:ext cx="2189470" cy="114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ine enthusiast LOGO">
            <a:extLst>
              <a:ext uri="{FF2B5EF4-FFF2-40B4-BE49-F238E27FC236}">
                <a16:creationId xmlns:a16="http://schemas.microsoft.com/office/drawing/2014/main" id="{73D9D795-5995-4247-91EA-2D5429B94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6" b="31621"/>
          <a:stretch/>
        </p:blipFill>
        <p:spPr bwMode="auto">
          <a:xfrm>
            <a:off x="2134115" y="3929009"/>
            <a:ext cx="3483428" cy="72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university of adelaide wine economics research centre logo">
            <a:extLst>
              <a:ext uri="{FF2B5EF4-FFF2-40B4-BE49-F238E27FC236}">
                <a16:creationId xmlns:a16="http://schemas.microsoft.com/office/drawing/2014/main" id="{45A72A3A-0B14-478E-9E4B-7F49C93EE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15054"/>
          <a:stretch/>
        </p:blipFill>
        <p:spPr bwMode="auto">
          <a:xfrm>
            <a:off x="4282106" y="1786192"/>
            <a:ext cx="4293327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oogle places api">
            <a:extLst>
              <a:ext uri="{FF2B5EF4-FFF2-40B4-BE49-F238E27FC236}">
                <a16:creationId xmlns:a16="http://schemas.microsoft.com/office/drawing/2014/main" id="{F61C50CF-A993-46A4-9C6E-A436E3ED4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5628" r="11066" b="10101"/>
          <a:stretch/>
        </p:blipFill>
        <p:spPr bwMode="auto">
          <a:xfrm>
            <a:off x="6743529" y="3919383"/>
            <a:ext cx="1893781" cy="20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ated image">
            <a:extLst>
              <a:ext uri="{FF2B5EF4-FFF2-40B4-BE49-F238E27FC236}">
                <a16:creationId xmlns:a16="http://schemas.microsoft.com/office/drawing/2014/main" id="{D374A243-5DD1-45EF-9A89-2A71CA6EC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69" y="3929009"/>
            <a:ext cx="2038462" cy="203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89F3FD0-5C2B-443F-9145-C307F3C2A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6343" y="6205806"/>
            <a:ext cx="1231888" cy="38296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FCB54AE-3E8D-4004-973E-DEBF069EB658}"/>
              </a:ext>
            </a:extLst>
          </p:cNvPr>
          <p:cNvSpPr txBox="1">
            <a:spLocks/>
          </p:cNvSpPr>
          <p:nvPr/>
        </p:nvSpPr>
        <p:spPr>
          <a:xfrm>
            <a:off x="3154793" y="6192558"/>
            <a:ext cx="1127314" cy="382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CSVs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1468FCF-2864-447E-AF1C-C227BB5D3B25}"/>
              </a:ext>
            </a:extLst>
          </p:cNvPr>
          <p:cNvSpPr txBox="1">
            <a:spLocks/>
          </p:cNvSpPr>
          <p:nvPr/>
        </p:nvSpPr>
        <p:spPr>
          <a:xfrm>
            <a:off x="5063367" y="3232102"/>
            <a:ext cx="2730804" cy="382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Multi-sheet Excel file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0062DF-3575-4AC2-A0FC-02D5BAAD0688}"/>
              </a:ext>
            </a:extLst>
          </p:cNvPr>
          <p:cNvCxnSpPr>
            <a:stCxn id="16" idx="2"/>
          </p:cNvCxnSpPr>
          <p:nvPr/>
        </p:nvCxnSpPr>
        <p:spPr>
          <a:xfrm>
            <a:off x="6428769" y="3615064"/>
            <a:ext cx="0" cy="2557136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37616-B9DA-4915-8C16-AD7DE9329B66}"/>
              </a:ext>
            </a:extLst>
          </p:cNvPr>
          <p:cNvCxnSpPr>
            <a:cxnSpLocks/>
          </p:cNvCxnSpPr>
          <p:nvPr/>
        </p:nvCxnSpPr>
        <p:spPr>
          <a:xfrm>
            <a:off x="4789714" y="3615064"/>
            <a:ext cx="3120181" cy="0"/>
          </a:xfrm>
          <a:prstGeom prst="line">
            <a:avLst/>
          </a:prstGeom>
          <a:ln w="3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Image result for google places api">
            <a:extLst>
              <a:ext uri="{FF2B5EF4-FFF2-40B4-BE49-F238E27FC236}">
                <a16:creationId xmlns:a16="http://schemas.microsoft.com/office/drawing/2014/main" id="{7EACCD27-BBD1-4012-9B1E-106D97EAC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11718" r="11824" b="71396"/>
          <a:stretch/>
        </p:blipFill>
        <p:spPr bwMode="auto">
          <a:xfrm>
            <a:off x="6780441" y="5967471"/>
            <a:ext cx="1837864" cy="22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94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ED52-8C19-4E2C-8143-043676E9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64B18-01DB-4778-A37D-AC0DF2812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5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6372-B509-4EC8-8A6A-B1339F23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079C-C9C8-4BB9-9B9B-4E6B8202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FAF55-0049-4E23-8578-C38DD8DF2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0"/>
          <a:stretch/>
        </p:blipFill>
        <p:spPr>
          <a:xfrm>
            <a:off x="1766886" y="1336435"/>
            <a:ext cx="8658225" cy="2699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6F5F6-0088-4738-936F-92CD95B7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86" y="4305300"/>
            <a:ext cx="8658225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135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FE67-6171-433A-A457-F4235C1FC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1AF79-1534-4D89-AACD-EF07A3964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r="8502"/>
          <a:stretch/>
        </p:blipFill>
        <p:spPr>
          <a:xfrm>
            <a:off x="1219200" y="1104901"/>
            <a:ext cx="6250745" cy="3581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53044-23BD-4FAD-A2D6-8DF815E8A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89" b="6271"/>
          <a:stretch/>
        </p:blipFill>
        <p:spPr>
          <a:xfrm>
            <a:off x="7122317" y="3429001"/>
            <a:ext cx="4835221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C6725-D152-46B3-9596-F3C9D0871C55}"/>
              </a:ext>
            </a:extLst>
          </p:cNvPr>
          <p:cNvSpPr txBox="1"/>
          <p:nvPr/>
        </p:nvSpPr>
        <p:spPr>
          <a:xfrm>
            <a:off x="1371600" y="5143501"/>
            <a:ext cx="398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Wine prices prior to 1950 were not accounted for inflation</a:t>
            </a:r>
          </a:p>
        </p:txBody>
      </p:sp>
    </p:spTree>
    <p:extLst>
      <p:ext uri="{BB962C8B-B14F-4D97-AF65-F5344CB8AC3E}">
        <p14:creationId xmlns:p14="http://schemas.microsoft.com/office/powerpoint/2010/main" val="156353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8A2E-041E-485E-97FF-AE6F8ABE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COMPOSITION &amp; QUALITY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0E943-EE48-4318-A8F4-B4632915F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9" r="13973" b="4939"/>
          <a:stretch/>
        </p:blipFill>
        <p:spPr>
          <a:xfrm>
            <a:off x="1219200" y="1231801"/>
            <a:ext cx="5262742" cy="51815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7B5AF5-3375-4BC7-808E-B1F2B661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3" r="14011" b="6429"/>
          <a:stretch/>
        </p:blipFill>
        <p:spPr>
          <a:xfrm>
            <a:off x="6534920" y="1231801"/>
            <a:ext cx="5411986" cy="51815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27B022-B016-417F-B722-75855D77B6D0}"/>
              </a:ext>
            </a:extLst>
          </p:cNvPr>
          <p:cNvSpPr txBox="1">
            <a:spLocks/>
          </p:cNvSpPr>
          <p:nvPr/>
        </p:nvSpPr>
        <p:spPr>
          <a:xfrm>
            <a:off x="2044061" y="6221916"/>
            <a:ext cx="3613020" cy="382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 Matrix – Red Wine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31DDF9-B40F-4092-92E1-F0AB8EA9E7DA}"/>
              </a:ext>
            </a:extLst>
          </p:cNvPr>
          <p:cNvSpPr txBox="1">
            <a:spLocks/>
          </p:cNvSpPr>
          <p:nvPr/>
        </p:nvSpPr>
        <p:spPr>
          <a:xfrm>
            <a:off x="7434403" y="6278089"/>
            <a:ext cx="3613020" cy="382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 Matrix – White Wine</a:t>
            </a:r>
          </a:p>
        </p:txBody>
      </p:sp>
    </p:spTree>
    <p:extLst>
      <p:ext uri="{BB962C8B-B14F-4D97-AF65-F5344CB8AC3E}">
        <p14:creationId xmlns:p14="http://schemas.microsoft.com/office/powerpoint/2010/main" val="373123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1868E-FA9B-49B1-AA1D-76B4D46E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– QUALITY AND PRICE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406248C-A91E-4F51-9A95-099A9A724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99" y="1831144"/>
            <a:ext cx="5921244" cy="394749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7FB7CE-9CC3-450E-A3FF-935E4638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7" y="1831144"/>
            <a:ext cx="5921248" cy="39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D1DB7A-55CF-43D1-8D9D-6999FFECA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5" t="9436" r="9721" b="14109"/>
          <a:stretch/>
        </p:blipFill>
        <p:spPr>
          <a:xfrm>
            <a:off x="1467492" y="1104900"/>
            <a:ext cx="9436204" cy="4648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A8D5436-0692-4FFA-9266-03124CF7DB93}"/>
              </a:ext>
            </a:extLst>
          </p:cNvPr>
          <p:cNvSpPr txBox="1">
            <a:spLocks/>
          </p:cNvSpPr>
          <p:nvPr/>
        </p:nvSpPr>
        <p:spPr>
          <a:xfrm>
            <a:off x="1384994" y="35992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VALUE AND VARIETY</a:t>
            </a:r>
          </a:p>
        </p:txBody>
      </p:sp>
    </p:spTree>
    <p:extLst>
      <p:ext uri="{BB962C8B-B14F-4D97-AF65-F5344CB8AC3E}">
        <p14:creationId xmlns:p14="http://schemas.microsoft.com/office/powerpoint/2010/main" val="319430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2215-03D5-47D9-BA35-270C656F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AND 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DBAA1-91DC-4D8E-A269-85872DEB9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3E06A-764F-4225-99A3-3F8DC85CD9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2" y="1487783"/>
            <a:ext cx="5461010" cy="5007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E558F-6A24-403C-B9AF-0740C124C3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6" t="7345" r="17659" b="13977"/>
          <a:stretch/>
        </p:blipFill>
        <p:spPr>
          <a:xfrm>
            <a:off x="6523126" y="1428749"/>
            <a:ext cx="5525393" cy="50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3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2215-03D5-47D9-BA35-270C656F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AND 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DBAA1-91DC-4D8E-A269-85872DEB9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8CCCC-B9CE-4C37-9060-868FB675E8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39" y="1502098"/>
            <a:ext cx="4263328" cy="4533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9D032-EF51-4A23-8BFB-450C89430E9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68" y="1502098"/>
            <a:ext cx="6653732" cy="456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9851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105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Franklin Gothic Book</vt:lpstr>
      <vt:lpstr>Crop</vt:lpstr>
      <vt:lpstr>Wine analytics</vt:lpstr>
      <vt:lpstr>AGENDA</vt:lpstr>
      <vt:lpstr>DATA OVERVIEW</vt:lpstr>
      <vt:lpstr>LIMITATIONS</vt:lpstr>
      <vt:lpstr>CHEMICAL COMPOSITION &amp; QUALITY</vt:lpstr>
      <vt:lpstr>AGE – QUALITY AND PRICE</vt:lpstr>
      <vt:lpstr>PowerPoint Presentation</vt:lpstr>
      <vt:lpstr>VALUE AND VARIETY</vt:lpstr>
      <vt:lpstr>VALUE AND VARIETY</vt:lpstr>
      <vt:lpstr>QUALITY BY LOCATION</vt:lpstr>
      <vt:lpstr>VALUE FOR MONEY BY LOCATION</vt:lpstr>
      <vt:lpstr>PRICE BY LOCATION</vt:lpstr>
      <vt:lpstr>VARIETY BY LOCATION</vt:lpstr>
      <vt:lpstr>IMPORTS AND EXPORTS</vt:lpstr>
      <vt:lpstr>WEATHER AND WINE QUALITY DOWN UNDER</vt:lpstr>
      <vt:lpstr>WEATHER AND WINE QUALITY DOWN UNDER</vt:lpstr>
      <vt:lpstr>REVIEW LENGTH - QUALITY</vt:lpstr>
      <vt:lpstr>PALATE AND PREFERENCES</vt:lpstr>
      <vt:lpstr>WINE SOMMELIER</vt:lpstr>
      <vt:lpstr>WORD CLOUD</vt:lpstr>
      <vt:lpstr>DATA SOURCES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determine a quality wine</dc:title>
  <dc:creator>Ragavendar Kumar</dc:creator>
  <cp:lastModifiedBy>Ragavendar Kumar</cp:lastModifiedBy>
  <cp:revision>3</cp:revision>
  <dcterms:created xsi:type="dcterms:W3CDTF">2019-03-23T05:10:21Z</dcterms:created>
  <dcterms:modified xsi:type="dcterms:W3CDTF">2019-03-23T17:00:39Z</dcterms:modified>
</cp:coreProperties>
</file>